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2847975" y="857250"/>
            <a:ext cx="3448050" cy="5143500"/>
            <a:chOff x="2847975" y="857250"/>
            <a:chExt cx="3448050" cy="5143500"/>
          </a:xfrm>
        </p:grpSpPr>
        <p:grpSp>
          <p:nvGrpSpPr>
            <p:cNvPr id="21" name="20 Grupo"/>
            <p:cNvGrpSpPr/>
            <p:nvPr/>
          </p:nvGrpSpPr>
          <p:grpSpPr>
            <a:xfrm>
              <a:off x="2847975" y="857250"/>
              <a:ext cx="3448050" cy="5143500"/>
              <a:chOff x="2847975" y="857250"/>
              <a:chExt cx="3448050" cy="5143500"/>
            </a:xfrm>
          </p:grpSpPr>
          <p:grpSp>
            <p:nvGrpSpPr>
              <p:cNvPr id="19" name="18 Grupo"/>
              <p:cNvGrpSpPr/>
              <p:nvPr/>
            </p:nvGrpSpPr>
            <p:grpSpPr>
              <a:xfrm>
                <a:off x="2847975" y="857250"/>
                <a:ext cx="3448050" cy="5143500"/>
                <a:chOff x="2847975" y="857250"/>
                <a:chExt cx="3448050" cy="5143500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>
                  <a:off x="2847975" y="857250"/>
                  <a:ext cx="3448050" cy="5143500"/>
                  <a:chOff x="2847975" y="857250"/>
                  <a:chExt cx="3448050" cy="5143500"/>
                </a:xfrm>
              </p:grpSpPr>
              <p:grpSp>
                <p:nvGrpSpPr>
                  <p:cNvPr id="15" name="14 Grupo"/>
                  <p:cNvGrpSpPr/>
                  <p:nvPr/>
                </p:nvGrpSpPr>
                <p:grpSpPr>
                  <a:xfrm>
                    <a:off x="2847975" y="857250"/>
                    <a:ext cx="3448050" cy="5143500"/>
                    <a:chOff x="2847975" y="857250"/>
                    <a:chExt cx="3448050" cy="5143500"/>
                  </a:xfrm>
                </p:grpSpPr>
                <p:grpSp>
                  <p:nvGrpSpPr>
                    <p:cNvPr id="8" name="7 Grupo"/>
                    <p:cNvGrpSpPr/>
                    <p:nvPr/>
                  </p:nvGrpSpPr>
                  <p:grpSpPr>
                    <a:xfrm>
                      <a:off x="2847975" y="857250"/>
                      <a:ext cx="3448050" cy="5143500"/>
                      <a:chOff x="2847975" y="857250"/>
                      <a:chExt cx="3448050" cy="5143500"/>
                    </a:xfrm>
                  </p:grpSpPr>
                  <p:pic>
                    <p:nvPicPr>
                      <p:cNvPr id="102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857250"/>
                        <a:ext cx="3448050" cy="514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6" name="5 Rectángulo"/>
                      <p:cNvSpPr/>
                      <p:nvPr/>
                    </p:nvSpPr>
                    <p:spPr>
                      <a:xfrm>
                        <a:off x="3000364" y="1000108"/>
                        <a:ext cx="3143272" cy="4857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93000">
                            <a:schemeClr val="bg1"/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pic>
                    <p:nvPicPr>
                      <p:cNvPr id="102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143116"/>
                        <a:ext cx="2696482" cy="24288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grpSp>
                <p:pic>
                  <p:nvPicPr>
                    <p:cNvPr id="1030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3357554" y="2143116"/>
                      <a:ext cx="2428892" cy="247150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</p:grpSp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3357554" y="2143116"/>
                    <a:ext cx="2428892" cy="24939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357554" y="2143116"/>
                  <a:ext cx="2428892" cy="24288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357554" y="2071678"/>
                <a:ext cx="2428892" cy="256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86116" y="2000240"/>
              <a:ext cx="2571768" cy="2639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alberto rausell</cp:lastModifiedBy>
  <cp:revision>4</cp:revision>
  <dcterms:created xsi:type="dcterms:W3CDTF">2020-04-26T17:32:14Z</dcterms:created>
  <dcterms:modified xsi:type="dcterms:W3CDTF">2020-04-26T18:06:18Z</dcterms:modified>
</cp:coreProperties>
</file>