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2847975" y="857250"/>
            <a:ext cx="3448050" cy="5143500"/>
            <a:chOff x="2847975" y="857250"/>
            <a:chExt cx="3448050" cy="5143500"/>
          </a:xfrm>
        </p:grpSpPr>
        <p:grpSp>
          <p:nvGrpSpPr>
            <p:cNvPr id="21" name="20 Grupo"/>
            <p:cNvGrpSpPr/>
            <p:nvPr/>
          </p:nvGrpSpPr>
          <p:grpSpPr>
            <a:xfrm>
              <a:off x="2847975" y="857250"/>
              <a:ext cx="3448050" cy="5143500"/>
              <a:chOff x="2847975" y="857250"/>
              <a:chExt cx="3448050" cy="5143500"/>
            </a:xfrm>
          </p:grpSpPr>
          <p:grpSp>
            <p:nvGrpSpPr>
              <p:cNvPr id="19" name="18 Grupo"/>
              <p:cNvGrpSpPr/>
              <p:nvPr/>
            </p:nvGrpSpPr>
            <p:grpSpPr>
              <a:xfrm>
                <a:off x="2847975" y="857250"/>
                <a:ext cx="3448050" cy="5143500"/>
                <a:chOff x="2847975" y="857250"/>
                <a:chExt cx="3448050" cy="5143500"/>
              </a:xfrm>
            </p:grpSpPr>
            <p:grpSp>
              <p:nvGrpSpPr>
                <p:cNvPr id="17" name="16 Grupo"/>
                <p:cNvGrpSpPr/>
                <p:nvPr/>
              </p:nvGrpSpPr>
              <p:grpSpPr>
                <a:xfrm>
                  <a:off x="2847975" y="857250"/>
                  <a:ext cx="3448050" cy="5143500"/>
                  <a:chOff x="2847975" y="857250"/>
                  <a:chExt cx="3448050" cy="5143500"/>
                </a:xfrm>
              </p:grpSpPr>
              <p:grpSp>
                <p:nvGrpSpPr>
                  <p:cNvPr id="15" name="14 Grupo"/>
                  <p:cNvGrpSpPr/>
                  <p:nvPr/>
                </p:nvGrpSpPr>
                <p:grpSpPr>
                  <a:xfrm>
                    <a:off x="2847975" y="857250"/>
                    <a:ext cx="3448050" cy="5143500"/>
                    <a:chOff x="2847975" y="857250"/>
                    <a:chExt cx="3448050" cy="5143500"/>
                  </a:xfrm>
                </p:grpSpPr>
                <p:grpSp>
                  <p:nvGrpSpPr>
                    <p:cNvPr id="8" name="7 Grupo"/>
                    <p:cNvGrpSpPr/>
                    <p:nvPr/>
                  </p:nvGrpSpPr>
                  <p:grpSpPr>
                    <a:xfrm>
                      <a:off x="2847975" y="857250"/>
                      <a:ext cx="3448050" cy="5143500"/>
                      <a:chOff x="2847975" y="857250"/>
                      <a:chExt cx="3448050" cy="5143500"/>
                    </a:xfrm>
                  </p:grpSpPr>
                  <p:pic>
                    <p:nvPicPr>
                      <p:cNvPr id="1026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857250"/>
                        <a:ext cx="3448050" cy="5143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  <p:sp>
                    <p:nvSpPr>
                      <p:cNvPr id="6" name="5 Rectángulo"/>
                      <p:cNvSpPr/>
                      <p:nvPr/>
                    </p:nvSpPr>
                    <p:spPr>
                      <a:xfrm>
                        <a:off x="3000364" y="1000108"/>
                        <a:ext cx="3143272" cy="485778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93000">
                            <a:schemeClr val="bg1"/>
                          </a:gs>
                          <a:gs pos="100000">
                            <a:schemeClr val="bg1">
                              <a:alpha val="0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pic>
                    <p:nvPicPr>
                      <p:cNvPr id="1027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143116"/>
                        <a:ext cx="2696482" cy="24288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grpSp>
                <p:pic>
                  <p:nvPicPr>
                    <p:cNvPr id="1030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/>
                    <a:srcRect/>
                    <a:stretch>
                      <a:fillRect/>
                    </a:stretch>
                  </p:blipFill>
                  <p:spPr bwMode="auto">
                    <a:xfrm>
                      <a:off x="3357554" y="2143116"/>
                      <a:ext cx="2428892" cy="247150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</p:grpSp>
              <p:pic>
                <p:nvPicPr>
                  <p:cNvPr id="1031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3357554" y="2143116"/>
                    <a:ext cx="2428892" cy="24939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pic>
              <p:nvPicPr>
                <p:cNvPr id="1032" name="Picture 8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3357554" y="2143116"/>
                  <a:ext cx="2428892" cy="24288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357554" y="2071678"/>
                <a:ext cx="2428892" cy="2568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277035" y="2030016"/>
              <a:ext cx="2571768" cy="2639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" name="Imagen 2" descr="Imagen que contiene lentes de sol&#10;&#10;Descripción generada automáticamente">
            <a:extLst>
              <a:ext uri="{FF2B5EF4-FFF2-40B4-BE49-F238E27FC236}">
                <a16:creationId xmlns:a16="http://schemas.microsoft.com/office/drawing/2014/main" id="{D1641B8D-BFD6-476D-9AE7-BEBC9576C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88" y="2126521"/>
            <a:ext cx="2696481" cy="2542941"/>
          </a:xfrm>
          <a:prstGeom prst="rect">
            <a:avLst/>
          </a:prstGeom>
        </p:spPr>
      </p:pic>
      <p:pic>
        <p:nvPicPr>
          <p:cNvPr id="5" name="Imagen 4" descr="Imagen que contiene lámpara, dibujo&#10;&#10;Descripción generada automáticamente">
            <a:extLst>
              <a:ext uri="{FF2B5EF4-FFF2-40B4-BE49-F238E27FC236}">
                <a16:creationId xmlns:a16="http://schemas.microsoft.com/office/drawing/2014/main" id="{92BABE20-DC76-4A3E-96C9-4D42E251E6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1" y="2065260"/>
            <a:ext cx="2706417" cy="2584603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E9943D6-5A49-4767-8FE2-24C983EB5F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83" y="1621320"/>
            <a:ext cx="3143272" cy="3167029"/>
          </a:xfrm>
          <a:prstGeom prst="rect">
            <a:avLst/>
          </a:prstGeom>
        </p:spPr>
      </p:pic>
      <p:pic>
        <p:nvPicPr>
          <p:cNvPr id="11" name="Imagen 10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3CB65D67-4E10-4C0A-B381-46236C1523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46" y="1766224"/>
            <a:ext cx="2887514" cy="28772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 rausell</dc:creator>
  <cp:lastModifiedBy>Noemi Almohano Vidick</cp:lastModifiedBy>
  <cp:revision>7</cp:revision>
  <dcterms:created xsi:type="dcterms:W3CDTF">2020-04-26T17:32:14Z</dcterms:created>
  <dcterms:modified xsi:type="dcterms:W3CDTF">2020-05-08T18:54:08Z</dcterms:modified>
</cp:coreProperties>
</file>