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4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08/05/2020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08/05/2020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08/05/2020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08/05/2020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08/05/2020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08/05/2020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08/05/2020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08/05/2020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08/05/2020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08/05/2020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08/05/2020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068BE-CC48-4432-805D-8C4C4168F1D3}" type="datetimeFigureOut">
              <a:rPr lang="es-ES" smtClean="0"/>
              <a:t>08/05/2020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o"/>
          <p:cNvGrpSpPr/>
          <p:nvPr/>
        </p:nvGrpSpPr>
        <p:grpSpPr>
          <a:xfrm>
            <a:off x="2847975" y="857250"/>
            <a:ext cx="3448050" cy="5143500"/>
            <a:chOff x="2847975" y="857250"/>
            <a:chExt cx="3448050" cy="51435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47975" y="857250"/>
              <a:ext cx="3448050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5 Rectángulo"/>
            <p:cNvSpPr/>
            <p:nvPr/>
          </p:nvSpPr>
          <p:spPr>
            <a:xfrm>
              <a:off x="3000364" y="1000108"/>
              <a:ext cx="3143272" cy="4857784"/>
            </a:xfrm>
            <a:prstGeom prst="rect">
              <a:avLst/>
            </a:prstGeom>
            <a:gradFill flip="none" rotWithShape="1">
              <a:gsLst>
                <a:gs pos="93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" name="AutoShape 14" descr="BMW Z4 Price, Images, Reviews and Specs">
            <a:extLst>
              <a:ext uri="{FF2B5EF4-FFF2-40B4-BE49-F238E27FC236}">
                <a16:creationId xmlns:a16="http://schemas.microsoft.com/office/drawing/2014/main" id="{4348CA42-8318-405E-8D57-078A8AA034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48" name="Picture 24" descr="Ford Mustang Red Car PNG Image PngPix | Red Car, Police Car, Car ...">
            <a:extLst>
              <a:ext uri="{FF2B5EF4-FFF2-40B4-BE49-F238E27FC236}">
                <a16:creationId xmlns:a16="http://schemas.microsoft.com/office/drawing/2014/main" id="{25E983CA-4406-46FC-B9A9-47E85150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59906" y="2534163"/>
            <a:ext cx="2926670" cy="187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Imagen que contiene coche, negro, montar a caballo, camioneta&#10;&#10;Descripción generada automáticamente">
            <a:extLst>
              <a:ext uri="{FF2B5EF4-FFF2-40B4-BE49-F238E27FC236}">
                <a16:creationId xmlns:a16="http://schemas.microsoft.com/office/drawing/2014/main" id="{6DF9C8D1-74EC-4326-9B0E-ABA8577C1D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755" y="2845589"/>
            <a:ext cx="2926671" cy="1251258"/>
          </a:xfrm>
          <a:prstGeom prst="rect">
            <a:avLst/>
          </a:prstGeom>
        </p:spPr>
      </p:pic>
      <p:pic>
        <p:nvPicPr>
          <p:cNvPr id="10" name="Imagen 9" descr="Imagen digital de un coche&#10;&#10;Descripción generada automáticamente">
            <a:extLst>
              <a:ext uri="{FF2B5EF4-FFF2-40B4-BE49-F238E27FC236}">
                <a16:creationId xmlns:a16="http://schemas.microsoft.com/office/drawing/2014/main" id="{C93941AE-7311-4541-BF3F-32CEC19E81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345" y="2653223"/>
            <a:ext cx="2884507" cy="1635989"/>
          </a:xfrm>
          <a:prstGeom prst="rect">
            <a:avLst/>
          </a:prstGeom>
        </p:spPr>
      </p:pic>
      <p:pic>
        <p:nvPicPr>
          <p:cNvPr id="14" name="Imagen 13" descr="Un coche deportivo de color rojo&#10;&#10;Descripción generada automáticamente">
            <a:extLst>
              <a:ext uri="{FF2B5EF4-FFF2-40B4-BE49-F238E27FC236}">
                <a16:creationId xmlns:a16="http://schemas.microsoft.com/office/drawing/2014/main" id="{3D3CFCC2-F7A7-49DD-9E4B-E67D56C64E4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379" y="2534161"/>
            <a:ext cx="2932862" cy="1874111"/>
          </a:xfrm>
          <a:prstGeom prst="rect">
            <a:avLst/>
          </a:prstGeom>
        </p:spPr>
      </p:pic>
      <p:pic>
        <p:nvPicPr>
          <p:cNvPr id="16" name="Imagen 15" descr="Un coche deportivo de color verde&#10;&#10;Descripción generada automáticamente">
            <a:extLst>
              <a:ext uri="{FF2B5EF4-FFF2-40B4-BE49-F238E27FC236}">
                <a16:creationId xmlns:a16="http://schemas.microsoft.com/office/drawing/2014/main" id="{67FA6A4E-90F6-4E20-9799-E13D5C44853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64" y="2944148"/>
            <a:ext cx="3050468" cy="969703"/>
          </a:xfrm>
          <a:prstGeom prst="rect">
            <a:avLst/>
          </a:prstGeom>
        </p:spPr>
      </p:pic>
      <p:pic>
        <p:nvPicPr>
          <p:cNvPr id="18" name="Imagen 17" descr="Imagen que contiene coche, camión&#10;&#10;Descripción generada automáticamente">
            <a:extLst>
              <a:ext uri="{FF2B5EF4-FFF2-40B4-BE49-F238E27FC236}">
                <a16:creationId xmlns:a16="http://schemas.microsoft.com/office/drawing/2014/main" id="{9720B3BB-752D-40F2-AD84-598BE3E44D7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7" y="2060847"/>
            <a:ext cx="2736305" cy="27363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alberto rausell</dc:creator>
  <cp:lastModifiedBy>Noemi Almohano Vidick</cp:lastModifiedBy>
  <cp:revision>8</cp:revision>
  <dcterms:created xsi:type="dcterms:W3CDTF">2020-04-26T17:32:14Z</dcterms:created>
  <dcterms:modified xsi:type="dcterms:W3CDTF">2020-05-08T19:12:35Z</dcterms:modified>
</cp:coreProperties>
</file>