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1142235" y="824130"/>
            <a:ext cx="7067342" cy="5143500"/>
            <a:chOff x="-771317" y="857250"/>
            <a:chExt cx="7067342" cy="5143500"/>
          </a:xfrm>
        </p:grpSpPr>
        <p:grpSp>
          <p:nvGrpSpPr>
            <p:cNvPr id="21" name="20 Grupo"/>
            <p:cNvGrpSpPr/>
            <p:nvPr/>
          </p:nvGrpSpPr>
          <p:grpSpPr>
            <a:xfrm>
              <a:off x="-221541" y="857250"/>
              <a:ext cx="6517566" cy="5143500"/>
              <a:chOff x="-221541" y="857250"/>
              <a:chExt cx="6517566" cy="5143500"/>
            </a:xfrm>
          </p:grpSpPr>
          <p:grpSp>
            <p:nvGrpSpPr>
              <p:cNvPr id="19" name="18 Grupo"/>
              <p:cNvGrpSpPr/>
              <p:nvPr/>
            </p:nvGrpSpPr>
            <p:grpSpPr>
              <a:xfrm>
                <a:off x="-221541" y="857250"/>
                <a:ext cx="6517566" cy="5143500"/>
                <a:chOff x="-221541" y="857250"/>
                <a:chExt cx="6517566" cy="5143500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>
                  <a:off x="-221541" y="857250"/>
                  <a:ext cx="6517566" cy="5143500"/>
                  <a:chOff x="-221541" y="857250"/>
                  <a:chExt cx="6517566" cy="5143500"/>
                </a:xfrm>
              </p:grpSpPr>
              <p:grpSp>
                <p:nvGrpSpPr>
                  <p:cNvPr id="15" name="14 Grupo"/>
                  <p:cNvGrpSpPr/>
                  <p:nvPr/>
                </p:nvGrpSpPr>
                <p:grpSpPr>
                  <a:xfrm>
                    <a:off x="-221541" y="857250"/>
                    <a:ext cx="6517566" cy="5143500"/>
                    <a:chOff x="-221541" y="857250"/>
                    <a:chExt cx="6517566" cy="5143500"/>
                  </a:xfrm>
                </p:grpSpPr>
                <p:grpSp>
                  <p:nvGrpSpPr>
                    <p:cNvPr id="8" name="7 Grupo"/>
                    <p:cNvGrpSpPr/>
                    <p:nvPr/>
                  </p:nvGrpSpPr>
                  <p:grpSpPr>
                    <a:xfrm>
                      <a:off x="-221541" y="857250"/>
                      <a:ext cx="6517566" cy="5143500"/>
                      <a:chOff x="-221541" y="857250"/>
                      <a:chExt cx="6517566" cy="5143500"/>
                    </a:xfrm>
                  </p:grpSpPr>
                  <p:pic>
                    <p:nvPicPr>
                      <p:cNvPr id="102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857250"/>
                        <a:ext cx="3448050" cy="5143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  <p:sp>
                    <p:nvSpPr>
                      <p:cNvPr id="6" name="5 Rectángulo"/>
                      <p:cNvSpPr/>
                      <p:nvPr/>
                    </p:nvSpPr>
                    <p:spPr>
                      <a:xfrm>
                        <a:off x="3000364" y="1000108"/>
                        <a:ext cx="3143272" cy="4857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93000">
                            <a:schemeClr val="bg1"/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pic>
                    <p:nvPicPr>
                      <p:cNvPr id="1027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1541" y="1921754"/>
                        <a:ext cx="2696482" cy="24288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grpSp>
                <p:pic>
                  <p:nvPicPr>
                    <p:cNvPr id="1030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199162" y="1835443"/>
                      <a:ext cx="2428892" cy="247150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</p:grpSp>
              <p:pic>
                <p:nvPicPr>
                  <p:cNvPr id="103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60680" y="1690540"/>
                    <a:ext cx="2428892" cy="24939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-216066" y="1853428"/>
                  <a:ext cx="2428892" cy="24288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9196" y="1759204"/>
                <a:ext cx="2428892" cy="256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771317" y="1668589"/>
              <a:ext cx="2571768" cy="2639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Imagen 2" descr="Imagen que contiene lentes de sol&#10;&#10;Descripción generada automáticamente">
            <a:extLst>
              <a:ext uri="{FF2B5EF4-FFF2-40B4-BE49-F238E27FC236}">
                <a16:creationId xmlns:a16="http://schemas.microsoft.com/office/drawing/2014/main" id="{D1641B8D-BFD6-476D-9AE7-BEBC9576C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215" y="1959379"/>
            <a:ext cx="2696481" cy="2542941"/>
          </a:xfrm>
          <a:prstGeom prst="rect">
            <a:avLst/>
          </a:prstGeom>
        </p:spPr>
      </p:pic>
      <p:pic>
        <p:nvPicPr>
          <p:cNvPr id="5" name="Imagen 4" descr="Imagen que contiene lámpara, dibujo&#10;&#10;Descripción generada automáticamente">
            <a:extLst>
              <a:ext uri="{FF2B5EF4-FFF2-40B4-BE49-F238E27FC236}">
                <a16:creationId xmlns:a16="http://schemas.microsoft.com/office/drawing/2014/main" id="{92BABE20-DC76-4A3E-96C9-4D42E251E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84" y="2106111"/>
            <a:ext cx="2706417" cy="2584603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E9943D6-5A49-4767-8FE2-24C983EB5F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306" y="1647336"/>
            <a:ext cx="3143272" cy="3167029"/>
          </a:xfrm>
          <a:prstGeom prst="rect">
            <a:avLst/>
          </a:prstGeom>
        </p:spPr>
      </p:pic>
      <p:pic>
        <p:nvPicPr>
          <p:cNvPr id="4" name="Imagen 3" descr="Imagen que contiene circuito, computadora&#10;&#10;Descripción generada automáticamente">
            <a:extLst>
              <a:ext uri="{FF2B5EF4-FFF2-40B4-BE49-F238E27FC236}">
                <a16:creationId xmlns:a16="http://schemas.microsoft.com/office/drawing/2014/main" id="{E32AB8DA-9D2D-4FAD-9A19-290C629BCA7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t="3234" r="4051" b="4743"/>
          <a:stretch/>
        </p:blipFill>
        <p:spPr>
          <a:xfrm>
            <a:off x="-112947" y="826662"/>
            <a:ext cx="3143271" cy="485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3CB65D67-4E10-4C0A-B381-46236C1523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527" y="1792240"/>
            <a:ext cx="2887514" cy="2877222"/>
          </a:xfrm>
          <a:prstGeom prst="rect">
            <a:avLst/>
          </a:prstGeom>
        </p:spPr>
      </p:pic>
      <p:pic>
        <p:nvPicPr>
          <p:cNvPr id="10" name="Imagen 9" descr="Imagen que contiene luz, iluminado, tabla, oscuro&#10;&#10;Descripción generada automáticamente">
            <a:extLst>
              <a:ext uri="{FF2B5EF4-FFF2-40B4-BE49-F238E27FC236}">
                <a16:creationId xmlns:a16="http://schemas.microsoft.com/office/drawing/2014/main" id="{E275F625-96AA-4013-9807-9D4059964D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" y="2212500"/>
            <a:ext cx="2428891" cy="2428891"/>
          </a:xfrm>
          <a:prstGeom prst="rect">
            <a:avLst/>
          </a:prstGeom>
        </p:spPr>
      </p:pic>
      <p:pic>
        <p:nvPicPr>
          <p:cNvPr id="13" name="Imagen 12" descr="Imagen que contiene casco, dibujo&#10;&#10;Descripción generada automáticamente">
            <a:extLst>
              <a:ext uri="{FF2B5EF4-FFF2-40B4-BE49-F238E27FC236}">
                <a16:creationId xmlns:a16="http://schemas.microsoft.com/office/drawing/2014/main" id="{5DE9CC4A-8F72-4355-8663-A4309D830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" y="2392190"/>
            <a:ext cx="2214458" cy="2214458"/>
          </a:xfrm>
          <a:prstGeom prst="rect">
            <a:avLst/>
          </a:prstGeom>
        </p:spPr>
      </p:pic>
      <p:pic>
        <p:nvPicPr>
          <p:cNvPr id="16" name="Imagen 15" descr="Imagen que contiene lámpara, luz&#10;&#10;Descripción generada automáticamente">
            <a:extLst>
              <a:ext uri="{FF2B5EF4-FFF2-40B4-BE49-F238E27FC236}">
                <a16:creationId xmlns:a16="http://schemas.microsoft.com/office/drawing/2014/main" id="{45065EAD-8DA0-42DB-AD5A-84D7B379C9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53" y="2269552"/>
            <a:ext cx="2312197" cy="2312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Noemi Almohano Vidick</cp:lastModifiedBy>
  <cp:revision>10</cp:revision>
  <dcterms:created xsi:type="dcterms:W3CDTF">2020-04-26T17:32:14Z</dcterms:created>
  <dcterms:modified xsi:type="dcterms:W3CDTF">2020-05-19T21:56:23Z</dcterms:modified>
</cp:coreProperties>
</file>