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5885C1"/>
    <a:srgbClr val="E4E44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522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111DE-43FC-4741-B82E-11A6DB31BF80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0CD38-6520-446E-9042-061415ED6BB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0CD38-6520-446E-9042-061415ED6BBA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68BE-CC48-4432-805D-8C4C4168F1D3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776-672E-4184-96FF-E61029BFD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"/>
          <p:cNvSpPr/>
          <p:nvPr/>
        </p:nvSpPr>
        <p:spPr>
          <a:xfrm>
            <a:off x="714348" y="571480"/>
            <a:ext cx="2893685" cy="128588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es-ES" sz="5400" b="0" cap="none" spc="0" dirty="0" smtClean="0">
                <a:ln w="18415" cmpd="sng">
                  <a:solidFill>
                    <a:srgbClr val="5885C1"/>
                  </a:solidFill>
                  <a:prstDash val="solid"/>
                </a:ln>
                <a:solidFill>
                  <a:srgbClr val="4F81BD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Berlin Sans FB" pitchFamily="34" charset="0"/>
              </a:rPr>
              <a:t>TWINS</a:t>
            </a:r>
            <a:endParaRPr lang="es-ES" sz="5400" b="0" cap="none" spc="0" dirty="0">
              <a:ln w="18415" cmpd="sng">
                <a:solidFill>
                  <a:srgbClr val="5885C1"/>
                </a:solidFill>
                <a:prstDash val="solid"/>
              </a:ln>
              <a:solidFill>
                <a:srgbClr val="4F81BD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Berlin Sans FB" pitchFamily="34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714348" y="2571744"/>
            <a:ext cx="2893685" cy="128588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es-E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88900" dist="101600" algn="tl" rotWithShape="0">
                    <a:srgbClr val="000000">
                      <a:alpha val="80000"/>
                    </a:srgbClr>
                  </a:outerShdw>
                </a:effectLst>
                <a:latin typeface="Berlin Sans FB" pitchFamily="34" charset="0"/>
              </a:rPr>
              <a:t>TWINS</a:t>
            </a:r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88900" dist="101600" algn="tl" rotWithShape="0">
                  <a:srgbClr val="000000">
                    <a:alpha val="80000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714348" y="4643446"/>
            <a:ext cx="2893685" cy="128588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es-E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016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" pitchFamily="34" charset="0"/>
              </a:rPr>
              <a:t>TWINS</a:t>
            </a:r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101600" dir="3600000" algn="tl" rotWithShape="0">
                  <a:srgbClr val="000000">
                    <a:alpha val="70000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 rot="2742881">
            <a:off x="4818820" y="3371331"/>
            <a:ext cx="3976727" cy="176716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es-ES" sz="5400" b="0" cap="none" spc="0" dirty="0" smtClean="0">
                <a:ln w="18415" cmpd="sng">
                  <a:solidFill>
                    <a:srgbClr val="5885C1"/>
                  </a:solidFill>
                  <a:prstDash val="solid"/>
                </a:ln>
                <a:solidFill>
                  <a:srgbClr val="4F81BD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Berlin Sans FB" pitchFamily="34" charset="0"/>
              </a:rPr>
              <a:t>TWINS</a:t>
            </a:r>
            <a:endParaRPr lang="es-ES" sz="5400" b="0" cap="none" spc="0" dirty="0">
              <a:ln w="18415" cmpd="sng">
                <a:solidFill>
                  <a:srgbClr val="5885C1"/>
                </a:solidFill>
                <a:prstDash val="solid"/>
              </a:ln>
              <a:solidFill>
                <a:srgbClr val="4F81BD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Berlin Sans FB" pitchFamily="34" charset="0"/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5072066" y="642918"/>
            <a:ext cx="2893685" cy="128588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4F81BD"/>
              </a:contourClr>
            </a:sp3d>
          </a:bodyPr>
          <a:lstStyle/>
          <a:p>
            <a:pPr algn="ctr"/>
            <a:r>
              <a:rPr lang="es-ES" sz="5400" b="1" dirty="0" smtClean="0">
                <a:ln w="11430">
                  <a:solidFill>
                    <a:srgbClr val="5885C1"/>
                  </a:solidFill>
                </a:ln>
                <a:solidFill>
                  <a:srgbClr val="4F81BD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lin Sans FB" pitchFamily="34" charset="0"/>
              </a:rPr>
              <a:t>TWINS</a:t>
            </a:r>
            <a:endParaRPr lang="es-ES" sz="5400" b="1" dirty="0">
              <a:ln w="11430">
                <a:solidFill>
                  <a:srgbClr val="5885C1"/>
                </a:solidFill>
              </a:ln>
              <a:solidFill>
                <a:srgbClr val="4F81BD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>
          <a:xfrm rot="1028745">
            <a:off x="7744476" y="1801745"/>
            <a:ext cx="785818" cy="1285884"/>
          </a:xfrm>
          <a:prstGeom prst="roundRect">
            <a:avLst>
              <a:gd name="adj" fmla="val 10606"/>
            </a:avLst>
          </a:prstGeom>
          <a:solidFill>
            <a:srgbClr val="4F81BD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6" name="15 Grupo"/>
          <p:cNvGrpSpPr/>
          <p:nvPr/>
        </p:nvGrpSpPr>
        <p:grpSpPr>
          <a:xfrm>
            <a:off x="2428860" y="1571612"/>
            <a:ext cx="3724300" cy="3724300"/>
            <a:chOff x="2428860" y="1571612"/>
            <a:chExt cx="3724300" cy="3724300"/>
          </a:xfrm>
        </p:grpSpPr>
        <p:sp>
          <p:nvSpPr>
            <p:cNvPr id="15" name="14 Rectángulo redondeado"/>
            <p:cNvSpPr/>
            <p:nvPr/>
          </p:nvSpPr>
          <p:spPr>
            <a:xfrm>
              <a:off x="2428860" y="1571612"/>
              <a:ext cx="3724300" cy="37243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" name="13 Grupo"/>
            <p:cNvGrpSpPr/>
            <p:nvPr/>
          </p:nvGrpSpPr>
          <p:grpSpPr>
            <a:xfrm>
              <a:off x="2428860" y="1571612"/>
              <a:ext cx="3571900" cy="3571900"/>
              <a:chOff x="2928926" y="2214554"/>
              <a:chExt cx="2143140" cy="2143140"/>
            </a:xfrm>
          </p:grpSpPr>
          <p:sp>
            <p:nvSpPr>
              <p:cNvPr id="13" name="12 Rectángulo redondeado"/>
              <p:cNvSpPr/>
              <p:nvPr/>
            </p:nvSpPr>
            <p:spPr>
              <a:xfrm>
                <a:off x="2928926" y="2214554"/>
                <a:ext cx="2143140" cy="2143140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2" name="11 Grupo"/>
              <p:cNvGrpSpPr/>
              <p:nvPr/>
            </p:nvGrpSpPr>
            <p:grpSpPr>
              <a:xfrm>
                <a:off x="3421981" y="2643182"/>
                <a:ext cx="1221457" cy="1389659"/>
                <a:chOff x="5636559" y="3182349"/>
                <a:chExt cx="1221457" cy="1389659"/>
              </a:xfrm>
            </p:grpSpPr>
            <p:grpSp>
              <p:nvGrpSpPr>
                <p:cNvPr id="9" name="8 Grupo"/>
                <p:cNvGrpSpPr/>
                <p:nvPr/>
              </p:nvGrpSpPr>
              <p:grpSpPr>
                <a:xfrm>
                  <a:off x="5636559" y="3182349"/>
                  <a:ext cx="1221457" cy="1389659"/>
                  <a:chOff x="5636559" y="3182349"/>
                  <a:chExt cx="1221457" cy="1389659"/>
                </a:xfrm>
              </p:grpSpPr>
              <p:sp>
                <p:nvSpPr>
                  <p:cNvPr id="7" name="6 Rectángulo redondeado"/>
                  <p:cNvSpPr/>
                  <p:nvPr/>
                </p:nvSpPr>
                <p:spPr>
                  <a:xfrm rot="19555537">
                    <a:off x="5636559" y="3182349"/>
                    <a:ext cx="785818" cy="1285884"/>
                  </a:xfrm>
                  <a:prstGeom prst="roundRect">
                    <a:avLst>
                      <a:gd name="adj" fmla="val 10606"/>
                    </a:avLst>
                  </a:prstGeom>
                  <a:solidFill>
                    <a:srgbClr val="4F81BD"/>
                  </a:solidFill>
                  <a:ln w="6032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  <a:effectLst>
                    <a:innerShdw blurRad="330200" dist="508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" name="5 Rectángulo redondeado"/>
                  <p:cNvSpPr/>
                  <p:nvPr/>
                </p:nvSpPr>
                <p:spPr>
                  <a:xfrm rot="20561004">
                    <a:off x="5835380" y="3208709"/>
                    <a:ext cx="785818" cy="1285884"/>
                  </a:xfrm>
                  <a:prstGeom prst="roundRect">
                    <a:avLst>
                      <a:gd name="adj" fmla="val 10606"/>
                    </a:avLst>
                  </a:prstGeom>
                  <a:solidFill>
                    <a:srgbClr val="4F81BD"/>
                  </a:solidFill>
                  <a:ln w="6032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  <a:effectLst>
                    <a:innerShdw blurRad="279400" dist="508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" name="4 Rectángulo redondeado"/>
                  <p:cNvSpPr/>
                  <p:nvPr/>
                </p:nvSpPr>
                <p:spPr>
                  <a:xfrm>
                    <a:off x="6072198" y="3286124"/>
                    <a:ext cx="785818" cy="1285884"/>
                  </a:xfrm>
                  <a:prstGeom prst="roundRect">
                    <a:avLst>
                      <a:gd name="adj" fmla="val 10606"/>
                    </a:avLst>
                  </a:prstGeom>
                  <a:solidFill>
                    <a:srgbClr val="4F81BD"/>
                  </a:solidFill>
                  <a:ln w="6032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  <a:effectLst>
                    <a:innerShdw blurRad="266700" dist="508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sp>
              <p:nvSpPr>
                <p:cNvPr id="11" name="10 Corazón"/>
                <p:cNvSpPr/>
                <p:nvPr/>
              </p:nvSpPr>
              <p:spPr>
                <a:xfrm>
                  <a:off x="6246000" y="3714752"/>
                  <a:ext cx="428628" cy="428628"/>
                </a:xfrm>
                <a:prstGeom prst="hear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</Words>
  <Application>Microsoft Office PowerPoint</Application>
  <PresentationFormat>Presentación en pantalla (4:3)</PresentationFormat>
  <Paragraphs>6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alberto rausell</dc:creator>
  <cp:lastModifiedBy>alberto rausell</cp:lastModifiedBy>
  <cp:revision>16</cp:revision>
  <dcterms:created xsi:type="dcterms:W3CDTF">2020-04-26T17:32:14Z</dcterms:created>
  <dcterms:modified xsi:type="dcterms:W3CDTF">2020-05-01T13:03:54Z</dcterms:modified>
</cp:coreProperties>
</file>