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662dc7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662dc7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b24028dc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b24028dc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662dc75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662dc75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662dc75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662dc75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662dc75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662dc75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662dc75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662dc75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662dc75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662dc75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662dc752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662dc752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b1cf658f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b1cf658f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b24028d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b24028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b24028dc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b24028d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662dc75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662dc75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24028dc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b24028dc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662dc7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662dc7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662dc7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662dc7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662dc7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662dc7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RpDYj-St4BJfjXIUTzt85p4F0NVxU5Lc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_DlNLDoPjRpcnussB8dEzjzdCnkzWnl8/view" TargetMode="External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6JkmJqVYmrlQJgnRZ4Qaeal2WyLZr7i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AG2aDk2WVxeKitOAsjop9DRk_kiil7Q5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cWjtNdIey0WVUFU87nr90grkbD20ZyCO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Swift: Core+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 Avi, Ayush, Casey, and Ethan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Core+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HomePageView - Landing Page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list of muscle groups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Legs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Chest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Shoulders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 Link: “Muscle Group” Button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View exercises in selected muscle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NavLink: “My Workouts” Button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Page: WorkoutPlanView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View personal workout plans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 title="homepage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193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ExerciseView - List of Exercises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list of all exercises in selected muscle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 Link: “Exercise” Button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Page: WorkoutView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Details about selected exercise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workout_view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DescriptionView - Description of Exercise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Details include: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Description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 title="description_view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750" y="1066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Home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MyWorkoutPlan - View Workout Plan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workout plan for the day based on muscle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 Link: “Plan” button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Page: ListView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 selected workout plan</a:t>
            </a:r>
            <a:endParaRPr/>
          </a:p>
        </p:txBody>
      </p:sp>
      <p:sp>
        <p:nvSpPr>
          <p:cNvPr id="165" name="Google Shape;16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 title="workout_plan_view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ListView/ Addview - View and Manage Workout Plan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ListView: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and manage custom </a:t>
            </a:r>
            <a:r>
              <a:rPr lang="en"/>
              <a:t>workout</a:t>
            </a:r>
            <a:r>
              <a:rPr lang="en"/>
              <a:t> plan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an </a:t>
            </a:r>
            <a:r>
              <a:rPr lang="en"/>
              <a:t>exercise to see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Function: Check exercises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Select exercises that have been completed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Displays a green check instead of a red circle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Function: Swipe to delete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Remove exercise from the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AddView: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all exercises in selected muscle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exercises to add</a:t>
            </a:r>
            <a:endParaRPr/>
          </a:p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 title="listadd_view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6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Paradigm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similar readability to C++ and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programming language compared to C’s block syntax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lambda calculus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 are sent to functions that produce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is easier due to code duplication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is created the same way for all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Reactive Programming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413" y="21794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Swift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2010 by Chris Lattner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Creator</a:t>
            </a:r>
            <a:r>
              <a:rPr lang="en"/>
              <a:t> of LLVM and Clang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Wanted to create a better developing tool with a C-like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help of Apple software team Shiny was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to Objective-C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 and other features were added to Shiny and was renamed 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 was not open-source but after Swift 2.2 was released and made open-source under Apache License 2.0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013" y="924325"/>
            <a:ext cx="2028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vs Other Languages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development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easier </a:t>
            </a:r>
            <a:r>
              <a:rPr lang="en"/>
              <a:t>to read compared to other programming languages, but with it being a new languages causes it harder to learn and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concise yet expressive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Similarities to other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semicolons like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level primitives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Flow control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Object-oriented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Classes, protocols, and generics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475" y="2022200"/>
            <a:ext cx="256787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Companies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20998" l="0" r="65321" t="19548"/>
          <a:stretch/>
        </p:blipFill>
        <p:spPr>
          <a:xfrm>
            <a:off x="311700" y="1238575"/>
            <a:ext cx="1503734" cy="13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339" y="1238575"/>
            <a:ext cx="1729040" cy="1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283" y="1238575"/>
            <a:ext cx="1450056" cy="13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2243" y="1238575"/>
            <a:ext cx="1450057" cy="1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3147221"/>
            <a:ext cx="1503739" cy="143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0740" y="3140800"/>
            <a:ext cx="1450050" cy="14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6103" y="3083500"/>
            <a:ext cx="1340832" cy="15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82249" y="3352075"/>
            <a:ext cx="1450051" cy="102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syntax and </a:t>
            </a:r>
            <a:r>
              <a:rPr lang="en"/>
              <a:t>grammar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code involved/less effort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scaling than other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</a:t>
            </a:r>
            <a:r>
              <a:rPr lang="en"/>
              <a:t>development</a:t>
            </a:r>
            <a:r>
              <a:rPr lang="en"/>
              <a:t>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40% performance increase vs Objective-C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</a:t>
            </a:r>
            <a:r>
              <a:rPr lang="en"/>
              <a:t> require significantly less runtimes then C 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and dynamic memory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easy to learn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963" y="1017725"/>
            <a:ext cx="20859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 continued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learn due to </a:t>
            </a:r>
            <a:r>
              <a:rPr lang="en"/>
              <a:t>declarative</a:t>
            </a:r>
            <a:r>
              <a:rPr lang="en"/>
              <a:t>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Previews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Shows preview of code being written on a simulated apple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SwiftUI re-renders the views as they are modified by the programmer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many basic apple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</a:t>
            </a:r>
            <a:r>
              <a:rPr lang="en"/>
              <a:t>platform user interface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tvOS, macOS, iOS and watchOS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825" y="3051275"/>
            <a:ext cx="2495475" cy="1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450" y="4450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using Swift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work with on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best on Xcode on macOS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 crashes on older Mac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unstable with other applications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less common than other languages we’ve used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versions are not backwards compatible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SwiftUI is restrictive and sometimes irregular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300" y="806475"/>
            <a:ext cx="3505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900" y="2971075"/>
            <a:ext cx="2463600" cy="1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Applications of Swift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created by apple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work best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computers are also best for programming swift in xcode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563" y="282578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