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7" r:id="rId5"/>
    <p:sldId id="262" r:id="rId6"/>
    <p:sldId id="276" r:id="rId7"/>
    <p:sldId id="273" r:id="rId8"/>
    <p:sldId id="275" r:id="rId9"/>
    <p:sldId id="306" r:id="rId10"/>
    <p:sldId id="287" r:id="rId11"/>
    <p:sldId id="294" r:id="rId12"/>
    <p:sldId id="304" r:id="rId13"/>
    <p:sldId id="285" r:id="rId14"/>
    <p:sldId id="302" r:id="rId15"/>
    <p:sldId id="30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4216-BB6D-4B59-AEEC-58F179B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 (5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A59C-699F-4365-B811-B1099E7E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93A299"/>
              </a:buClr>
              <a:buSzPct val="80000"/>
              <a:buFont typeface="Arial" pitchFamily="34" charset="0"/>
              <a:buAutoNum type="arabicParenR"/>
              <a:tabLst/>
              <a:defRPr/>
            </a:pPr>
            <a:r>
              <a:rPr kumimoji="0" lang="en-US" sz="1800" b="0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Write a NumPy program to create a 3x3 matrix with values ranging from 2 to 10</a:t>
            </a:r>
          </a:p>
          <a:p>
            <a:pPr marL="342900" indent="-342900">
              <a:buAutoNum type="arabicParenR"/>
            </a:pPr>
            <a:r>
              <a:rPr lang="en-US" dirty="0"/>
              <a:t>Find the square root of all the values in this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module used for data analysis and exploration</a:t>
            </a:r>
          </a:p>
          <a:p>
            <a:r>
              <a:rPr lang="en-US" dirty="0"/>
              <a:t>Two main useful data structures: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Can import data files and turn them into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(comma-separated values)</a:t>
            </a:r>
          </a:p>
          <a:p>
            <a:r>
              <a:rPr lang="en-US" dirty="0"/>
              <a:t>If you get stuck, look at the documentation! It is pretty good.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and availability_365</a:t>
            </a:r>
          </a:p>
          <a:p>
            <a:pPr lvl="1"/>
            <a:r>
              <a:rPr lang="en-US" dirty="0"/>
              <a:t>In short, you’re looking for the average price, number of reviews, and availability per neighborhood.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Think about what you should Google for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bash stand for and what is it used for? What bash command do we use to change directories? How do we print the working directory?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a </a:t>
            </a:r>
            <a:r>
              <a:rPr lang="en-US" dirty="0" err="1"/>
              <a:t>jupyter</a:t>
            </a:r>
            <a:r>
              <a:rPr lang="en-US" dirty="0"/>
              <a:t> notebook. Create a list = [1,2,3,4,5,6,7,8]. Iterate through the list and only return the even values.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 err="1"/>
              <a:t>Numpy</a:t>
            </a:r>
            <a:r>
              <a:rPr lang="en-US" dirty="0"/>
              <a:t> practice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Pandas Overview(45 mins)</a:t>
            </a:r>
          </a:p>
          <a:p>
            <a:r>
              <a:rPr lang="en-US" dirty="0"/>
              <a:t>Group Exercise (45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881A-187E-4082-B742-AE624847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Check-ins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A1B0-0542-41C4-8585-6E0A7ED0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have submitted at least 4 out of the 5 assignments </a:t>
            </a:r>
          </a:p>
          <a:p>
            <a:r>
              <a:rPr lang="en-US" dirty="0"/>
              <a:t>AND you need to get above 70% on those 4 assignments (21/30 minimum)</a:t>
            </a:r>
          </a:p>
          <a:p>
            <a:r>
              <a:rPr lang="en-US" dirty="0"/>
              <a:t>If you have below a 70% on an assignment, we strongly encourage you to fix it because these concepts are fundamental</a:t>
            </a:r>
          </a:p>
          <a:p>
            <a:r>
              <a:rPr lang="en-US" dirty="0"/>
              <a:t>You are allowed to miss one assignment for the whole class, BUT we typically encourage you to miss one later in the class when you are also applying for jobs</a:t>
            </a:r>
          </a:p>
          <a:p>
            <a:r>
              <a:rPr lang="en-US" dirty="0"/>
              <a:t>Very few people drop after this checkpoint because while the concepts do get harder, you will have a </a:t>
            </a:r>
            <a:r>
              <a:rPr lang="en-US"/>
              <a:t>stronger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715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Courier New</vt:lpstr>
      <vt:lpstr>Slack-Lato</vt:lpstr>
      <vt:lpstr>Wingdings 2</vt:lpstr>
      <vt:lpstr>View</vt:lpstr>
      <vt:lpstr>Week 04</vt:lpstr>
      <vt:lpstr>Warm-up (10 minutes)</vt:lpstr>
      <vt:lpstr>Today's Activities</vt:lpstr>
      <vt:lpstr>Week 6 Check-ins</vt:lpstr>
      <vt:lpstr>Homework Answers (30 mins)</vt:lpstr>
      <vt:lpstr>NumPy Overview</vt:lpstr>
      <vt:lpstr>Shaping</vt:lpstr>
      <vt:lpstr>Transposition</vt:lpstr>
      <vt:lpstr>Math, universal functions</vt:lpstr>
      <vt:lpstr>Indexing</vt:lpstr>
      <vt:lpstr>Python Slicing</vt:lpstr>
      <vt:lpstr>Numpy Exercise (5 min)</vt:lpstr>
      <vt:lpstr>Break (15 Minutes)</vt:lpstr>
      <vt:lpstr>Pandas</vt:lpstr>
      <vt:lpstr>Pandas exercise (10 minutes)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314</cp:revision>
  <dcterms:created xsi:type="dcterms:W3CDTF">2020-08-22T14:57:00Z</dcterms:created>
  <dcterms:modified xsi:type="dcterms:W3CDTF">2021-10-04T19:59:55Z</dcterms:modified>
</cp:coreProperties>
</file>