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7B2CC21-AAB1-4BFB-87A9-45B1DA8C38E1}" type="datetimeFigureOut">
              <a:rPr lang="en-US" smtClean="0"/>
              <a:t>12/15/2020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E68B294-D459-412C-A3EB-4C61A66657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2CC21-AAB1-4BFB-87A9-45B1DA8C38E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8B294-D459-412C-A3EB-4C61A66657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B2CC21-AAB1-4BFB-87A9-45B1DA8C38E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8B294-D459-412C-A3EB-4C61A66657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7B2CC21-AAB1-4BFB-87A9-45B1DA8C38E1}" type="datetimeFigureOut">
              <a:rPr lang="en-US" smtClean="0"/>
              <a:t>12/15/2020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E68B294-D459-412C-A3EB-4C61A66657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7B2CC21-AAB1-4BFB-87A9-45B1DA8C38E1}" type="datetimeFigureOut">
              <a:rPr lang="en-US" smtClean="0"/>
              <a:t>12/15/2020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E68B294-D459-412C-A3EB-4C61A6665788}"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7B2CC21-AAB1-4BFB-87A9-45B1DA8C38E1}" type="datetimeFigureOut">
              <a:rPr lang="en-US" smtClean="0"/>
              <a:t>12/15/2020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E68B294-D459-412C-A3EB-4C61A66657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7B2CC21-AAB1-4BFB-87A9-45B1DA8C38E1}" type="datetimeFigureOut">
              <a:rPr lang="en-US" smtClean="0"/>
              <a:t>12/15/2020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E68B294-D459-412C-A3EB-4C61A666578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B2CC21-AAB1-4BFB-87A9-45B1DA8C38E1}"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8B294-D459-412C-A3EB-4C61A66657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7B2CC21-AAB1-4BFB-87A9-45B1DA8C38E1}" type="datetimeFigureOut">
              <a:rPr lang="en-US" smtClean="0"/>
              <a:t>12/15/2020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E68B294-D459-412C-A3EB-4C61A66657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7B2CC21-AAB1-4BFB-87A9-45B1DA8C38E1}" type="datetimeFigureOut">
              <a:rPr lang="en-US" smtClean="0"/>
              <a:t>12/15/2020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E68B294-D459-412C-A3EB-4C61A666578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7B2CC21-AAB1-4BFB-87A9-45B1DA8C38E1}" type="datetimeFigureOut">
              <a:rPr lang="en-US" smtClean="0"/>
              <a:t>12/15/2020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E68B294-D459-412C-A3EB-4C61A666578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7B2CC21-AAB1-4BFB-87A9-45B1DA8C38E1}" type="datetimeFigureOut">
              <a:rPr lang="en-US" smtClean="0"/>
              <a:t>12/15/2020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E68B294-D459-412C-A3EB-4C61A666578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7175351" cy="1793167"/>
          </a:xfrm>
        </p:spPr>
        <p:txBody>
          <a:bodyPr/>
          <a:lstStyle/>
          <a:p>
            <a:r>
              <a:rPr lang="en-US" dirty="0" smtClean="0"/>
              <a:t>COVID 19 Hospital Bed Usage Across the U.S</a:t>
            </a:r>
            <a:endParaRPr lang="en-US" dirty="0"/>
          </a:p>
        </p:txBody>
      </p:sp>
      <p:sp>
        <p:nvSpPr>
          <p:cNvPr id="3" name="Subtitle 2"/>
          <p:cNvSpPr>
            <a:spLocks noGrp="1"/>
          </p:cNvSpPr>
          <p:nvPr>
            <p:ph type="subTitle" idx="1"/>
          </p:nvPr>
        </p:nvSpPr>
        <p:spPr>
          <a:xfrm>
            <a:off x="2362200" y="2438400"/>
            <a:ext cx="5637010" cy="882119"/>
          </a:xfrm>
        </p:spPr>
        <p:txBody>
          <a:bodyPr/>
          <a:lstStyle/>
          <a:p>
            <a:r>
              <a:rPr lang="en-US" dirty="0" smtClean="0"/>
              <a:t>By </a:t>
            </a:r>
            <a:r>
              <a:rPr lang="en-US" dirty="0" err="1" smtClean="0"/>
              <a:t>Anuj</a:t>
            </a:r>
            <a:r>
              <a:rPr lang="en-US" dirty="0" smtClean="0"/>
              <a:t> Patel</a:t>
            </a:r>
            <a:endParaRPr lang="en-US" dirty="0"/>
          </a:p>
        </p:txBody>
      </p:sp>
    </p:spTree>
    <p:extLst>
      <p:ext uri="{BB962C8B-B14F-4D97-AF65-F5344CB8AC3E}">
        <p14:creationId xmlns:p14="http://schemas.microsoft.com/office/powerpoint/2010/main" val="407729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smtClean="0"/>
              <a:t>Not all hospitals in various states may have reported meaning there could be missing data. </a:t>
            </a:r>
          </a:p>
          <a:p>
            <a:r>
              <a:rPr lang="en-US" dirty="0" smtClean="0"/>
              <a:t>The cutoff for the data was October 3</a:t>
            </a:r>
            <a:r>
              <a:rPr lang="en-US" baseline="30000" dirty="0" smtClean="0"/>
              <a:t>rd</a:t>
            </a:r>
            <a:r>
              <a:rPr lang="en-US" dirty="0" smtClean="0"/>
              <a:t> 2020 and it’s unclear when compilation of the data began. </a:t>
            </a:r>
          </a:p>
          <a:p>
            <a:r>
              <a:rPr lang="en-US" dirty="0" smtClean="0"/>
              <a:t>The graphs show data for states that make up regions meaning some graphs had rises and dips. Not all states had as many beds used </a:t>
            </a:r>
            <a:r>
              <a:rPr lang="en-US" smtClean="0"/>
              <a:t>as other states.</a:t>
            </a:r>
            <a:endParaRPr lang="en-US"/>
          </a:p>
        </p:txBody>
      </p:sp>
    </p:spTree>
    <p:extLst>
      <p:ext uri="{BB962C8B-B14F-4D97-AF65-F5344CB8AC3E}">
        <p14:creationId xmlns:p14="http://schemas.microsoft.com/office/powerpoint/2010/main" val="596394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How many hospital beds have been used due to COVID 19?</a:t>
            </a:r>
          </a:p>
          <a:p>
            <a:endParaRPr lang="en-US" dirty="0" smtClean="0"/>
          </a:p>
          <a:p>
            <a:r>
              <a:rPr lang="en-US" dirty="0" smtClean="0"/>
              <a:t>How many ICU beds have been used due to COVID 19?</a:t>
            </a:r>
          </a:p>
          <a:p>
            <a:endParaRPr lang="en-US" dirty="0"/>
          </a:p>
          <a:p>
            <a:r>
              <a:rPr lang="en-US" dirty="0" smtClean="0"/>
              <a:t>Which regions have been affected the most?</a:t>
            </a:r>
          </a:p>
          <a:p>
            <a:endParaRPr lang="en-US" dirty="0"/>
          </a:p>
        </p:txBody>
      </p:sp>
    </p:spTree>
    <p:extLst>
      <p:ext uri="{BB962C8B-B14F-4D97-AF65-F5344CB8AC3E}">
        <p14:creationId xmlns:p14="http://schemas.microsoft.com/office/powerpoint/2010/main" val="15025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Using a dataset found online at healthdata.gov, analysis of total beds and amount used due to COVID 19 was conducted for both inpatient and ICU.</a:t>
            </a:r>
          </a:p>
          <a:p>
            <a:r>
              <a:rPr lang="en-US" dirty="0"/>
              <a:t>All data was from a cut off date of October 3</a:t>
            </a:r>
            <a:r>
              <a:rPr lang="en-US" baseline="30000" dirty="0"/>
              <a:t>rd</a:t>
            </a:r>
            <a:r>
              <a:rPr lang="en-US" dirty="0"/>
              <a:t> 2020.</a:t>
            </a:r>
          </a:p>
          <a:p>
            <a:r>
              <a:rPr lang="en-US" dirty="0" smtClean="0"/>
              <a:t>All </a:t>
            </a:r>
            <a:r>
              <a:rPr lang="en-US" dirty="0"/>
              <a:t>4 regions in the US (Northeast, Midwest, South, and West) were analyzed</a:t>
            </a:r>
            <a:r>
              <a:rPr lang="en-US" dirty="0" smtClean="0"/>
              <a:t>.</a:t>
            </a:r>
          </a:p>
          <a:p>
            <a:r>
              <a:rPr lang="en-US" dirty="0" smtClean="0"/>
              <a:t>All analysis was conducted using R.</a:t>
            </a:r>
            <a:endParaRPr lang="en-US" dirty="0"/>
          </a:p>
          <a:p>
            <a:endParaRPr lang="en-US" dirty="0"/>
          </a:p>
          <a:p>
            <a:endParaRPr lang="en-US" dirty="0"/>
          </a:p>
        </p:txBody>
      </p:sp>
    </p:spTree>
    <p:extLst>
      <p:ext uri="{BB962C8B-B14F-4D97-AF65-F5344CB8AC3E}">
        <p14:creationId xmlns:p14="http://schemas.microsoft.com/office/powerpoint/2010/main" val="153143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 beds overall</a:t>
            </a:r>
            <a:endParaRPr lang="en-US" dirty="0"/>
          </a:p>
        </p:txBody>
      </p:sp>
      <p:sp>
        <p:nvSpPr>
          <p:cNvPr id="3" name="Content Placeholder 2"/>
          <p:cNvSpPr>
            <a:spLocks noGrp="1"/>
          </p:cNvSpPr>
          <p:nvPr>
            <p:ph idx="1"/>
          </p:nvPr>
        </p:nvSpPr>
        <p:spPr>
          <a:xfrm>
            <a:off x="457200" y="1882808"/>
            <a:ext cx="5562600" cy="3232515"/>
          </a:xfrm>
        </p:spPr>
        <p:txBody>
          <a:bodyPr/>
          <a:lstStyle/>
          <a:p>
            <a:pPr marL="64008" indent="0">
              <a:buNone/>
            </a:pPr>
            <a:endParaRPr lang="en-US" dirty="0"/>
          </a:p>
        </p:txBody>
      </p:sp>
      <p:pic>
        <p:nvPicPr>
          <p:cNvPr id="1026" name="Picture 2" descr="C:\Users\anujp\OneDrive\Desktop\Coding\Data Sets Analysis\plot pictures\inpatient bed over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6019800" cy="38199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410200"/>
            <a:ext cx="7543800" cy="646331"/>
          </a:xfrm>
          <a:prstGeom prst="rect">
            <a:avLst/>
          </a:prstGeom>
          <a:noFill/>
        </p:spPr>
        <p:txBody>
          <a:bodyPr wrap="square" rtlCol="0">
            <a:spAutoFit/>
          </a:bodyPr>
          <a:lstStyle/>
          <a:p>
            <a:r>
              <a:rPr lang="en-US" dirty="0" smtClean="0"/>
              <a:t>From this plot we can see that states in the South had the highest number of beds used for COVID 19, followed by states in the West.</a:t>
            </a:r>
            <a:endParaRPr lang="en-US" dirty="0"/>
          </a:p>
        </p:txBody>
      </p:sp>
    </p:spTree>
    <p:extLst>
      <p:ext uri="{BB962C8B-B14F-4D97-AF65-F5344CB8AC3E}">
        <p14:creationId xmlns:p14="http://schemas.microsoft.com/office/powerpoint/2010/main" val="137402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 beds faceted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5867400" cy="3723934"/>
          </a:xfrm>
        </p:spPr>
      </p:pic>
      <p:sp>
        <p:nvSpPr>
          <p:cNvPr id="5" name="TextBox 4"/>
          <p:cNvSpPr txBox="1"/>
          <p:nvPr/>
        </p:nvSpPr>
        <p:spPr>
          <a:xfrm>
            <a:off x="2286000" y="5193268"/>
            <a:ext cx="6248400" cy="1200329"/>
          </a:xfrm>
          <a:prstGeom prst="rect">
            <a:avLst/>
          </a:prstGeom>
          <a:noFill/>
        </p:spPr>
        <p:txBody>
          <a:bodyPr wrap="square" rtlCol="0">
            <a:spAutoFit/>
          </a:bodyPr>
          <a:lstStyle/>
          <a:p>
            <a:r>
              <a:rPr lang="en-US" dirty="0" smtClean="0"/>
              <a:t>Here we can see states in the Midwest had the least amount of patient beds used for COVID 19 with the Northeast not too far behind while also having a higher number of beds available.</a:t>
            </a:r>
            <a:endParaRPr lang="en-US" dirty="0"/>
          </a:p>
        </p:txBody>
      </p:sp>
    </p:spTree>
    <p:extLst>
      <p:ext uri="{BB962C8B-B14F-4D97-AF65-F5344CB8AC3E}">
        <p14:creationId xmlns:p14="http://schemas.microsoft.com/office/powerpoint/2010/main" val="1010636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Inpatient beds faceted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5867400" cy="3723934"/>
          </a:xfrm>
        </p:spPr>
      </p:pic>
      <p:sp>
        <p:nvSpPr>
          <p:cNvPr id="5" name="TextBox 4"/>
          <p:cNvSpPr txBox="1"/>
          <p:nvPr/>
        </p:nvSpPr>
        <p:spPr>
          <a:xfrm>
            <a:off x="2286000" y="5193268"/>
            <a:ext cx="6248400" cy="1477328"/>
          </a:xfrm>
          <a:prstGeom prst="rect">
            <a:avLst/>
          </a:prstGeom>
          <a:noFill/>
        </p:spPr>
        <p:txBody>
          <a:bodyPr wrap="square" rtlCol="0">
            <a:spAutoFit/>
          </a:bodyPr>
          <a:lstStyle/>
          <a:p>
            <a:r>
              <a:rPr lang="en-US" dirty="0" smtClean="0"/>
              <a:t>Here we can see states in the South had the most patient beds used as well as having the most number of beds available. States in the West had the second most number of patient as well as the second most number of beds available.</a:t>
            </a:r>
            <a:endParaRPr lang="en-US" dirty="0"/>
          </a:p>
        </p:txBody>
      </p:sp>
    </p:spTree>
    <p:extLst>
      <p:ext uri="{BB962C8B-B14F-4D97-AF65-F5344CB8AC3E}">
        <p14:creationId xmlns:p14="http://schemas.microsoft.com/office/powerpoint/2010/main" val="3401475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beds overall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19200"/>
            <a:ext cx="6172200" cy="3917385"/>
          </a:xfrm>
        </p:spPr>
      </p:pic>
      <p:sp>
        <p:nvSpPr>
          <p:cNvPr id="5" name="TextBox 4"/>
          <p:cNvSpPr txBox="1"/>
          <p:nvPr/>
        </p:nvSpPr>
        <p:spPr>
          <a:xfrm>
            <a:off x="2362200" y="5257800"/>
            <a:ext cx="6172200" cy="1200329"/>
          </a:xfrm>
          <a:prstGeom prst="rect">
            <a:avLst/>
          </a:prstGeom>
          <a:noFill/>
        </p:spPr>
        <p:txBody>
          <a:bodyPr wrap="square" rtlCol="0">
            <a:spAutoFit/>
          </a:bodyPr>
          <a:lstStyle/>
          <a:p>
            <a:r>
              <a:rPr lang="en-US" dirty="0" smtClean="0"/>
              <a:t>Here we can see that states in the South had the most patients in the ICU due to COVID. Perhaps unsurprisingly given that southern states also had the most patients in non-ICU beds.</a:t>
            </a:r>
            <a:endParaRPr lang="en-US" dirty="0"/>
          </a:p>
        </p:txBody>
      </p:sp>
    </p:spTree>
    <p:extLst>
      <p:ext uri="{BB962C8B-B14F-4D97-AF65-F5344CB8AC3E}">
        <p14:creationId xmlns:p14="http://schemas.microsoft.com/office/powerpoint/2010/main" val="1839861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beds facet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6248400" cy="3965748"/>
          </a:xfrm>
        </p:spPr>
      </p:pic>
      <p:sp>
        <p:nvSpPr>
          <p:cNvPr id="11" name="TextBox 10"/>
          <p:cNvSpPr txBox="1"/>
          <p:nvPr/>
        </p:nvSpPr>
        <p:spPr>
          <a:xfrm>
            <a:off x="2590800" y="5397484"/>
            <a:ext cx="5257800" cy="923330"/>
          </a:xfrm>
          <a:prstGeom prst="rect">
            <a:avLst/>
          </a:prstGeom>
          <a:noFill/>
        </p:spPr>
        <p:txBody>
          <a:bodyPr wrap="square" rtlCol="0">
            <a:spAutoFit/>
          </a:bodyPr>
          <a:lstStyle/>
          <a:p>
            <a:r>
              <a:rPr lang="en-US" dirty="0" smtClean="0"/>
              <a:t>Here we can see Midwest and Northeast states had the least amount of patients in ICU with Northeast states having the least. </a:t>
            </a:r>
            <a:endParaRPr lang="en-US" dirty="0"/>
          </a:p>
        </p:txBody>
      </p:sp>
    </p:spTree>
    <p:extLst>
      <p:ext uri="{BB962C8B-B14F-4D97-AF65-F5344CB8AC3E}">
        <p14:creationId xmlns:p14="http://schemas.microsoft.com/office/powerpoint/2010/main" val="2960515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ICU beds facet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6248400" cy="3965748"/>
          </a:xfrm>
        </p:spPr>
      </p:pic>
      <p:sp>
        <p:nvSpPr>
          <p:cNvPr id="11" name="TextBox 10"/>
          <p:cNvSpPr txBox="1"/>
          <p:nvPr/>
        </p:nvSpPr>
        <p:spPr>
          <a:xfrm>
            <a:off x="2590800" y="5397484"/>
            <a:ext cx="5257800" cy="923330"/>
          </a:xfrm>
          <a:prstGeom prst="rect">
            <a:avLst/>
          </a:prstGeom>
          <a:noFill/>
        </p:spPr>
        <p:txBody>
          <a:bodyPr wrap="square" rtlCol="0">
            <a:spAutoFit/>
          </a:bodyPr>
          <a:lstStyle/>
          <a:p>
            <a:r>
              <a:rPr lang="en-US" dirty="0" smtClean="0"/>
              <a:t>Here we can see states in the South have the most amount of patients in the ICU followed by states in the West.</a:t>
            </a:r>
            <a:endParaRPr lang="en-US" dirty="0"/>
          </a:p>
        </p:txBody>
      </p:sp>
    </p:spTree>
    <p:extLst>
      <p:ext uri="{BB962C8B-B14F-4D97-AF65-F5344CB8AC3E}">
        <p14:creationId xmlns:p14="http://schemas.microsoft.com/office/powerpoint/2010/main" val="1753570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40</TotalTime>
  <Words>389</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COVID 19 Hospital Bed Usage Across the U.S</vt:lpstr>
      <vt:lpstr>Questions </vt:lpstr>
      <vt:lpstr>Introduction</vt:lpstr>
      <vt:lpstr>Inpatient beds overall</vt:lpstr>
      <vt:lpstr>Inpatient beds faceted</vt:lpstr>
      <vt:lpstr>Inpatient beds faceted</vt:lpstr>
      <vt:lpstr>ICU beds overall</vt:lpstr>
      <vt:lpstr>ICU beds facet</vt:lpstr>
      <vt:lpstr>ICU beds facet</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Hospital Bed Usage Across the U.S</dc:title>
  <dc:creator>anuj patel</dc:creator>
  <cp:lastModifiedBy>anuj patel</cp:lastModifiedBy>
  <cp:revision>4</cp:revision>
  <dcterms:created xsi:type="dcterms:W3CDTF">2020-12-15T23:19:13Z</dcterms:created>
  <dcterms:modified xsi:type="dcterms:W3CDTF">2020-12-15T23:59:58Z</dcterms:modified>
</cp:coreProperties>
</file>