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FF8563C-870B-43AE-803B-C88A88A61A8E}" type="datetimeFigureOut">
              <a:rPr lang="en-US" smtClean="0"/>
              <a:t>11/9/2020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C59BC37-EAAB-440F-9923-D2C37C4EC5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F8563C-870B-43AE-803B-C88A88A61A8E}" type="datetimeFigureOut">
              <a:rPr lang="en-US" smtClean="0"/>
              <a:t>11/9/2020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59BC37-EAAB-440F-9923-D2C37C4EC5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F8563C-870B-43AE-803B-C88A88A61A8E}" type="datetimeFigureOut">
              <a:rPr lang="en-US" smtClean="0"/>
              <a:t>11/9/2020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59BC37-EAAB-440F-9923-D2C37C4EC5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F8563C-870B-43AE-803B-C88A88A61A8E}" type="datetimeFigureOut">
              <a:rPr lang="en-US" smtClean="0"/>
              <a:t>11/9/2020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59BC37-EAAB-440F-9923-D2C37C4EC59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FF8563C-870B-43AE-803B-C88A88A61A8E}" type="datetimeFigureOut">
              <a:rPr lang="en-US" smtClean="0"/>
              <a:t>11/9/2020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59BC37-EAAB-440F-9923-D2C37C4EC59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FF8563C-870B-43AE-803B-C88A88A61A8E}" type="datetimeFigureOut">
              <a:rPr lang="en-US" smtClean="0"/>
              <a:t>11/9/2020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C59BC37-EAAB-440F-9923-D2C37C4EC59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FF8563C-870B-43AE-803B-C88A88A61A8E}" type="datetimeFigureOut">
              <a:rPr lang="en-US" smtClean="0"/>
              <a:t>11/9/2020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C59BC37-EAAB-440F-9923-D2C37C4EC5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FF8563C-870B-43AE-803B-C88A88A61A8E}" type="datetimeFigureOut">
              <a:rPr lang="en-US" smtClean="0"/>
              <a:t>11/9/2020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C59BC37-EAAB-440F-9923-D2C37C4EC59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FF8563C-870B-43AE-803B-C88A88A61A8E}" type="datetimeFigureOut">
              <a:rPr lang="en-US" smtClean="0"/>
              <a:t>11/9/2020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C59BC37-EAAB-440F-9923-D2C37C4EC5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FF8563C-870B-43AE-803B-C88A88A61A8E}" type="datetimeFigureOut">
              <a:rPr lang="en-US" smtClean="0"/>
              <a:t>11/9/2020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C59BC37-EAAB-440F-9923-D2C37C4EC5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FF8563C-870B-43AE-803B-C88A88A61A8E}" type="datetimeFigureOut">
              <a:rPr lang="en-US" smtClean="0"/>
              <a:t>11/9/2020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C59BC37-EAAB-440F-9923-D2C37C4EC59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FF8563C-870B-43AE-803B-C88A88A61A8E}" type="datetimeFigureOut">
              <a:rPr lang="en-US" smtClean="0"/>
              <a:t>11/9/2020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C59BC37-EAAB-440F-9923-D2C37C4EC5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COVID 19 Positive Test Results Across the U.S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Anuj</a:t>
            </a:r>
            <a:r>
              <a:rPr lang="en-US" dirty="0" smtClean="0"/>
              <a:t> Patel</a:t>
            </a:r>
            <a:endParaRPr lang="en-US" dirty="0"/>
          </a:p>
        </p:txBody>
      </p:sp>
    </p:spTree>
    <p:extLst>
      <p:ext uri="{BB962C8B-B14F-4D97-AF65-F5344CB8AC3E}">
        <p14:creationId xmlns:p14="http://schemas.microsoft.com/office/powerpoint/2010/main" val="2416086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many positive COVID test results have there been over time?</a:t>
            </a:r>
          </a:p>
          <a:p>
            <a:endParaRPr lang="en-US" dirty="0" smtClean="0"/>
          </a:p>
          <a:p>
            <a:r>
              <a:rPr lang="en-US" dirty="0" smtClean="0"/>
              <a:t>Which regions have been affected the most?</a:t>
            </a:r>
          </a:p>
          <a:p>
            <a:endParaRPr lang="en-US" dirty="0" smtClean="0"/>
          </a:p>
          <a:p>
            <a:r>
              <a:rPr lang="en-US" dirty="0" smtClean="0"/>
              <a:t>When was the peak of results?</a:t>
            </a:r>
          </a:p>
          <a:p>
            <a:pPr marL="109728" indent="0">
              <a:buNone/>
            </a:pPr>
            <a:endParaRPr lang="en-US" dirty="0" smtClean="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08548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Using a data set found online at healthdata.gov, analysis of Positive COVID results was conducted from a period between March and October.</a:t>
            </a:r>
          </a:p>
          <a:p>
            <a:r>
              <a:rPr lang="en-US" dirty="0" smtClean="0"/>
              <a:t>All 4 regions in the US (Northeast, Midwest, South, and West) were analyzed.</a:t>
            </a:r>
          </a:p>
          <a:p>
            <a:r>
              <a:rPr lang="en-US" dirty="0" smtClean="0"/>
              <a:t>All analysis was conducted using R.</a:t>
            </a: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386055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Overall Plot</a:t>
            </a:r>
            <a:endParaRPr lang="en-US" dirty="0"/>
          </a:p>
        </p:txBody>
      </p:sp>
      <p:pic>
        <p:nvPicPr>
          <p:cNvPr id="1026" name="Picture 2" descr="C:\Users\anujp\OneDrive\Desktop\Coding\Data Sets Analysis\plot pictures\over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1320"/>
            <a:ext cx="6573012" cy="41405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43400" y="5334000"/>
            <a:ext cx="4724400" cy="923330"/>
          </a:xfrm>
          <a:prstGeom prst="rect">
            <a:avLst/>
          </a:prstGeom>
          <a:noFill/>
        </p:spPr>
        <p:txBody>
          <a:bodyPr wrap="square" rtlCol="0">
            <a:spAutoFit/>
          </a:bodyPr>
          <a:lstStyle/>
          <a:p>
            <a:r>
              <a:rPr lang="en-US" dirty="0" smtClean="0"/>
              <a:t>From this plot we can states in the South have had the most positive results, closely followed by states in the West. </a:t>
            </a:r>
            <a:endParaRPr lang="en-US" dirty="0"/>
          </a:p>
        </p:txBody>
      </p:sp>
    </p:spTree>
    <p:extLst>
      <p:ext uri="{BB962C8B-B14F-4D97-AF65-F5344CB8AC3E}">
        <p14:creationId xmlns:p14="http://schemas.microsoft.com/office/powerpoint/2010/main" val="931264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Faceted plot</a:t>
            </a:r>
            <a:endParaRPr lang="en-US" dirty="0"/>
          </a:p>
        </p:txBody>
      </p:sp>
      <p:pic>
        <p:nvPicPr>
          <p:cNvPr id="2050" name="Picture 2" descr="C:\Users\anujp\OneDrive\Desktop\Coding\Data Sets Analysis\plot pictures\covidfac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6626351" cy="41741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67912" y="5181600"/>
            <a:ext cx="5181600" cy="1754326"/>
          </a:xfrm>
          <a:prstGeom prst="rect">
            <a:avLst/>
          </a:prstGeom>
          <a:noFill/>
        </p:spPr>
        <p:txBody>
          <a:bodyPr wrap="square" rtlCol="0">
            <a:spAutoFit/>
          </a:bodyPr>
          <a:lstStyle/>
          <a:p>
            <a:r>
              <a:rPr lang="en-US" dirty="0" smtClean="0"/>
              <a:t>Here we can see states in the Midwest had no spikes during the entire period and was consistent with its results along with the number of positive test results being below the other states. There was no real peak in the results.</a:t>
            </a:r>
            <a:endParaRPr lang="en-US" dirty="0"/>
          </a:p>
        </p:txBody>
      </p:sp>
    </p:spTree>
    <p:extLst>
      <p:ext uri="{BB962C8B-B14F-4D97-AF65-F5344CB8AC3E}">
        <p14:creationId xmlns:p14="http://schemas.microsoft.com/office/powerpoint/2010/main" val="3859462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Faceted plot</a:t>
            </a:r>
            <a:endParaRPr lang="en-US" dirty="0"/>
          </a:p>
        </p:txBody>
      </p:sp>
      <p:pic>
        <p:nvPicPr>
          <p:cNvPr id="2050" name="Picture 2" descr="C:\Users\anujp\OneDrive\Desktop\Coding\Data Sets Analysis\plot pictures\covidfac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6626351" cy="41741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86200" y="5317180"/>
            <a:ext cx="5181600" cy="1200329"/>
          </a:xfrm>
          <a:prstGeom prst="rect">
            <a:avLst/>
          </a:prstGeom>
          <a:noFill/>
        </p:spPr>
        <p:txBody>
          <a:bodyPr wrap="square" rtlCol="0">
            <a:spAutoFit/>
          </a:bodyPr>
          <a:lstStyle/>
          <a:p>
            <a:r>
              <a:rPr lang="en-US" dirty="0" smtClean="0"/>
              <a:t>Here we can see states in the Northeast had an early spike between Mid-March to Mid-May with the peak being in April to Mid-April, but results were relatively calm after.</a:t>
            </a:r>
            <a:endParaRPr lang="en-US" dirty="0"/>
          </a:p>
        </p:txBody>
      </p:sp>
    </p:spTree>
    <p:extLst>
      <p:ext uri="{BB962C8B-B14F-4D97-AF65-F5344CB8AC3E}">
        <p14:creationId xmlns:p14="http://schemas.microsoft.com/office/powerpoint/2010/main" val="4291080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Faceted plot</a:t>
            </a:r>
            <a:endParaRPr lang="en-US" dirty="0"/>
          </a:p>
        </p:txBody>
      </p:sp>
      <p:pic>
        <p:nvPicPr>
          <p:cNvPr id="2050" name="Picture 2" descr="C:\Users\anujp\OneDrive\Desktop\Coding\Data Sets Analysis\plot pictures\covidfac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6626351" cy="41741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86200" y="5317180"/>
            <a:ext cx="5181600" cy="1200329"/>
          </a:xfrm>
          <a:prstGeom prst="rect">
            <a:avLst/>
          </a:prstGeom>
          <a:noFill/>
        </p:spPr>
        <p:txBody>
          <a:bodyPr wrap="square" rtlCol="0">
            <a:spAutoFit/>
          </a:bodyPr>
          <a:lstStyle/>
          <a:p>
            <a:r>
              <a:rPr lang="en-US" dirty="0" smtClean="0"/>
              <a:t>Here we can see states in the South had low amounts of positive results early on but saw a huge spike between Mid-June to Mid-August with the peak being in Mid-July.</a:t>
            </a:r>
            <a:endParaRPr lang="en-US" dirty="0"/>
          </a:p>
        </p:txBody>
      </p:sp>
    </p:spTree>
    <p:extLst>
      <p:ext uri="{BB962C8B-B14F-4D97-AF65-F5344CB8AC3E}">
        <p14:creationId xmlns:p14="http://schemas.microsoft.com/office/powerpoint/2010/main" val="1546874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Faceted plot</a:t>
            </a:r>
            <a:endParaRPr lang="en-US" dirty="0"/>
          </a:p>
        </p:txBody>
      </p:sp>
      <p:pic>
        <p:nvPicPr>
          <p:cNvPr id="2050" name="Picture 2" descr="C:\Users\anujp\OneDrive\Desktop\Coding\Data Sets Analysis\plot pictures\covidfac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6626351" cy="41741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86200" y="5317180"/>
            <a:ext cx="5181600" cy="1477328"/>
          </a:xfrm>
          <a:prstGeom prst="rect">
            <a:avLst/>
          </a:prstGeom>
          <a:noFill/>
        </p:spPr>
        <p:txBody>
          <a:bodyPr wrap="square" rtlCol="0">
            <a:spAutoFit/>
          </a:bodyPr>
          <a:lstStyle/>
          <a:p>
            <a:r>
              <a:rPr lang="en-US" dirty="0" smtClean="0"/>
              <a:t>Here we can see states in the West had an early spike in Mid-April, followed by a decrease, after which multiple fluctuations were recorded until September where results finally started to settle. </a:t>
            </a:r>
            <a:endParaRPr lang="en-US" dirty="0"/>
          </a:p>
        </p:txBody>
      </p:sp>
    </p:spTree>
    <p:extLst>
      <p:ext uri="{BB962C8B-B14F-4D97-AF65-F5344CB8AC3E}">
        <p14:creationId xmlns:p14="http://schemas.microsoft.com/office/powerpoint/2010/main" val="1990938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5257800"/>
          </a:xfrm>
        </p:spPr>
        <p:txBody>
          <a:bodyPr>
            <a:normAutofit lnSpcReduction="10000"/>
          </a:bodyPr>
          <a:lstStyle/>
          <a:p>
            <a:r>
              <a:rPr lang="en-US" dirty="0" smtClean="0"/>
              <a:t>Graphs may be skewed due to multiple reasons.</a:t>
            </a:r>
          </a:p>
          <a:p>
            <a:pPr lvl="1"/>
            <a:r>
              <a:rPr lang="en-US" dirty="0" smtClean="0"/>
              <a:t>Not all states have been reporting their results daily which is why some spikes, or lack of, may have appeared more drastic then they actually were.</a:t>
            </a:r>
          </a:p>
          <a:p>
            <a:pPr lvl="1"/>
            <a:r>
              <a:rPr lang="en-US" dirty="0" smtClean="0"/>
              <a:t>The graphs are based on new results reported, not total results over the time period. </a:t>
            </a:r>
          </a:p>
          <a:p>
            <a:pPr lvl="1"/>
            <a:r>
              <a:rPr lang="en-US" dirty="0" smtClean="0"/>
              <a:t>The testing procedures may have improved over time therefore giving more positive results later on and there could be a significant number missed in the earlier months</a:t>
            </a:r>
            <a:r>
              <a:rPr lang="en-US" dirty="0" smtClean="0"/>
              <a:t>.</a:t>
            </a:r>
          </a:p>
          <a:p>
            <a:pPr lvl="1"/>
            <a:r>
              <a:rPr lang="en-US" dirty="0" smtClean="0"/>
              <a:t>The graph has been limited to 25000 results for viewing purposes. Some states reported as many as 45000 positive results in 1 day.</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Notes	</a:t>
            </a:r>
            <a:endParaRPr lang="en-US" dirty="0"/>
          </a:p>
        </p:txBody>
      </p:sp>
    </p:spTree>
    <p:extLst>
      <p:ext uri="{BB962C8B-B14F-4D97-AF65-F5344CB8AC3E}">
        <p14:creationId xmlns:p14="http://schemas.microsoft.com/office/powerpoint/2010/main" val="3008750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TotalTime>
  <Words>376</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COVID 19 Positive Test Results Across the U.S</vt:lpstr>
      <vt:lpstr>Questions</vt:lpstr>
      <vt:lpstr>Introduction</vt:lpstr>
      <vt:lpstr>Overall Plot</vt:lpstr>
      <vt:lpstr>Faceted plot</vt:lpstr>
      <vt:lpstr>Faceted plot</vt:lpstr>
      <vt:lpstr>Faceted plot</vt:lpstr>
      <vt:lpstr>Faceted plot</vt:lpstr>
      <vt:lpstr>Notes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Positive Test Results Across the U.S</dc:title>
  <dc:creator>anuj patel</dc:creator>
  <cp:lastModifiedBy>anuj patel</cp:lastModifiedBy>
  <cp:revision>6</cp:revision>
  <dcterms:created xsi:type="dcterms:W3CDTF">2020-11-09T03:10:30Z</dcterms:created>
  <dcterms:modified xsi:type="dcterms:W3CDTF">2020-11-10T02:15:22Z</dcterms:modified>
</cp:coreProperties>
</file>