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EE8-6DFF-461A-B2C7-2B1B976D1FF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1C3-D65D-4E6A-B155-F628AC3AF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EE8-6DFF-461A-B2C7-2B1B976D1FF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1C3-D65D-4E6A-B155-F628AC3AF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EE8-6DFF-461A-B2C7-2B1B976D1FF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1C3-D65D-4E6A-B155-F628AC3AF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EE8-6DFF-461A-B2C7-2B1B976D1FF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1C3-D65D-4E6A-B155-F628AC3AF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EE8-6DFF-461A-B2C7-2B1B976D1FF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1C3-D65D-4E6A-B155-F628AC3AF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EE8-6DFF-461A-B2C7-2B1B976D1FF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1C3-D65D-4E6A-B155-F628AC3AF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EE8-6DFF-461A-B2C7-2B1B976D1FF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1C3-D65D-4E6A-B155-F628AC3AF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EE8-6DFF-461A-B2C7-2B1B976D1FF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1C3-D65D-4E6A-B155-F628AC3AF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EE8-6DFF-461A-B2C7-2B1B976D1FF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1C3-D65D-4E6A-B155-F628AC3AF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EE8-6DFF-461A-B2C7-2B1B976D1FF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1C3-D65D-4E6A-B155-F628AC3AF1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EE8-6DFF-461A-B2C7-2B1B976D1FF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B641C3-D65D-4E6A-B155-F628AC3AF1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1B641C3-D65D-4E6A-B155-F628AC3AF1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29DAEE8-6DFF-461A-B2C7-2B1B976D1FFB}" type="datetimeFigureOut">
              <a:rPr lang="en-US" smtClean="0"/>
              <a:t>1/9/2017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Euclidean </a:t>
            </a:r>
            <a:r>
              <a:rPr lang="en-US" dirty="0"/>
              <a:t>S</a:t>
            </a:r>
            <a:r>
              <a:rPr lang="en-US" dirty="0" smtClean="0"/>
              <a:t>hortest Tour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Variation on the </a:t>
            </a:r>
            <a:r>
              <a:rPr lang="en-US" smtClean="0"/>
              <a:t>Traveling </a:t>
            </a:r>
            <a:r>
              <a:rPr lang="en-US" smtClean="0"/>
              <a:t>Salesperson Tour </a:t>
            </a:r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1036638"/>
          </a:xfrm>
        </p:spPr>
        <p:txBody>
          <a:bodyPr/>
          <a:lstStyle/>
          <a:p>
            <a:r>
              <a:rPr lang="en-US" dirty="0" smtClean="0"/>
              <a:t>Problem: Given points in the plane, find the shortest </a:t>
            </a:r>
            <a:r>
              <a:rPr lang="en-US" b="1" i="1" dirty="0" smtClean="0"/>
              <a:t>tour</a:t>
            </a:r>
            <a:r>
              <a:rPr lang="en-US" dirty="0" smtClean="0"/>
              <a:t> among all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528454"/>
            <a:ext cx="7620000" cy="2944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2390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85800" y="1339334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Algorithm: Go to the nearest unvisited neighbor.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Algorithm: Pair up nodes by choosing closest pair each time.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685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 the minimal spanning tree (MST)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 quite the optimal every time but no worse than twice the distance of the optimal tour.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appear to be sensible, intuitive approaches often fail.</a:t>
                </a:r>
              </a:p>
              <a:p>
                <a:r>
                  <a:rPr lang="en-US" dirty="0" smtClean="0"/>
                  <a:t>In fact, every approach (so far) has failed for this problem.</a:t>
                </a:r>
              </a:p>
              <a:p>
                <a:r>
                  <a:rPr lang="en-US" dirty="0" smtClean="0"/>
                  <a:t>It has been shown that this problem is NP-complete!</a:t>
                </a:r>
              </a:p>
              <a:p>
                <a:r>
                  <a:rPr lang="en-US" dirty="0" smtClean="0"/>
                  <a:t>Find an efficient algorithm (one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) and take home a million dollars!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3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1174</TotalTime>
  <Words>141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Euclidean Shortest Tour</vt:lpstr>
      <vt:lpstr>Problem: Given points in the plane, find the shortest tour among all</vt:lpstr>
      <vt:lpstr>Nearest neighbor?</vt:lpstr>
      <vt:lpstr>Closest pair</vt:lpstr>
      <vt:lpstr>Compute the minimal spanning tree (MST)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Rogers</dc:creator>
  <cp:lastModifiedBy>John Rogers</cp:lastModifiedBy>
  <cp:revision>10</cp:revision>
  <dcterms:created xsi:type="dcterms:W3CDTF">2017-01-09T18:48:24Z</dcterms:created>
  <dcterms:modified xsi:type="dcterms:W3CDTF">2017-01-10T19:12:25Z</dcterms:modified>
</cp:coreProperties>
</file>