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75" r:id="rId10"/>
    <p:sldId id="265" r:id="rId11"/>
    <p:sldId id="262" r:id="rId12"/>
    <p:sldId id="266" r:id="rId13"/>
    <p:sldId id="267" r:id="rId14"/>
    <p:sldId id="268" r:id="rId15"/>
    <p:sldId id="269" r:id="rId16"/>
    <p:sldId id="270" r:id="rId17"/>
    <p:sldId id="272" r:id="rId18"/>
    <p:sldId id="286" r:id="rId19"/>
    <p:sldId id="287" r:id="rId20"/>
    <p:sldId id="301" r:id="rId21"/>
    <p:sldId id="288" r:id="rId22"/>
    <p:sldId id="289" r:id="rId23"/>
    <p:sldId id="290" r:id="rId24"/>
    <p:sldId id="291" r:id="rId25"/>
    <p:sldId id="292" r:id="rId26"/>
    <p:sldId id="300" r:id="rId27"/>
    <p:sldId id="293" r:id="rId28"/>
    <p:sldId id="294" r:id="rId29"/>
    <p:sldId id="295" r:id="rId30"/>
    <p:sldId id="296" r:id="rId31"/>
    <p:sldId id="297" r:id="rId32"/>
    <p:sldId id="271" r:id="rId33"/>
    <p:sldId id="26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1" y="1746885"/>
            <a:ext cx="9211733" cy="1082675"/>
          </a:xfrm>
        </p:spPr>
        <p:txBody>
          <a:bodyPr/>
          <a:p>
            <a:r>
              <a:rPr lang="en-CA" altLang="en-US" sz="4000">
                <a:latin typeface="Times New Roman" panose="02020603050405020304" charset="0"/>
                <a:cs typeface="Times New Roman" panose="02020603050405020304" charset="0"/>
              </a:rPr>
              <a:t> JUnit Framework for Testing</a:t>
            </a:r>
            <a:endParaRPr lang="en-CA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751" y="3479800"/>
            <a:ext cx="9218083" cy="1752600"/>
          </a:xfrm>
        </p:spPr>
        <p:txBody>
          <a:bodyPr/>
          <a:p>
            <a:r>
              <a:rPr lang="en-CA" altLang="en-US"/>
              <a:t>Group no. 3 :</a:t>
            </a:r>
            <a:endParaRPr lang="en-CA" altLang="en-US"/>
          </a:p>
          <a:p>
            <a:r>
              <a:rPr lang="en-CA" altLang="en-US"/>
              <a:t> Patel Akshaykumar 1116561</a:t>
            </a:r>
            <a:endParaRPr lang="en-CA" altLang="en-US"/>
          </a:p>
          <a:p>
            <a:r>
              <a:rPr lang="en-CA" altLang="en-US"/>
              <a:t> Patel Pruthvi 1116564</a:t>
            </a:r>
            <a:endParaRPr lang="en-CA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 sz="4000">
                <a:latin typeface="Times New Roman" panose="02020603050405020304" charset="0"/>
                <a:cs typeface="Times New Roman" panose="02020603050405020304" charset="0"/>
              </a:rPr>
              <a:t>Example:Writing a test case</a:t>
            </a:r>
            <a:endParaRPr lang="en-CA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@Override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protected void setUp(){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calc = new Calculator();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@Override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protected void tearDown(){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calc = null;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 b="1" u="sng">
                <a:latin typeface="Times New Roman" panose="02020603050405020304" charset="0"/>
                <a:cs typeface="Times New Roman" panose="02020603050405020304" charset="0"/>
              </a:rPr>
              <a:t>What if this test case Fails?</a:t>
            </a:r>
            <a:endParaRPr lang="en-CA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14365" y="4518025"/>
            <a:ext cx="538480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CONT'D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public void CalculatorTest extends TestCase(){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//Initialize 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protected void setUp() ...                </a:t>
            </a:r>
            <a:r>
              <a:rPr lang="en-CA" altLang="en-US" sz="2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[A]</a:t>
            </a:r>
            <a:endParaRPr lang="en-CA" altLang="en-US" sz="2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public void testAddition() ...           </a:t>
            </a:r>
            <a:r>
              <a:rPr lang="en-CA" altLang="en-US" sz="2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[T1]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public void testSubstraction()...       </a:t>
            </a:r>
            <a:r>
              <a:rPr lang="en-CA" altLang="en-US" sz="2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[T2]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public void testMultiplication()..      </a:t>
            </a:r>
            <a:r>
              <a:rPr lang="en-CA" altLang="en-US" sz="2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[T3]</a:t>
            </a: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//cleanup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protected void tearDown()..           </a:t>
            </a:r>
            <a:r>
              <a:rPr lang="en-CA" altLang="en-US" sz="2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[B]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 sz="4000">
                <a:latin typeface="Times New Roman" panose="02020603050405020304" charset="0"/>
                <a:cs typeface="Times New Roman" panose="02020603050405020304" charset="0"/>
              </a:rPr>
              <a:t>Example:Writing a test suite</a:t>
            </a:r>
            <a:endParaRPr lang="en-CA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public class AllTest(){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public static Test suite(){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TestSuite suite = new TestSuite();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suite.addTestSuite(&lt;test-1&gt;.class);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suite.addTestSuite(&lt;test-2&gt;.class);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return suite ;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JUnit has two runners:Textual &amp; Graphical Runner</a:t>
            </a:r>
            <a:endParaRPr lang="en-CA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16965" y="4799330"/>
            <a:ext cx="3580130" cy="104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240" y="4019550"/>
            <a:ext cx="3867785" cy="11004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 sz="4000">
                <a:latin typeface="Times New Roman" panose="02020603050405020304" charset="0"/>
                <a:cs typeface="Times New Roman" panose="02020603050405020304" charset="0"/>
              </a:rPr>
              <a:t>Example 2</a:t>
            </a:r>
            <a:endParaRPr lang="en-CA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584055" cy="4953000"/>
          </a:xfrm>
        </p:spPr>
        <p:txBody>
          <a:bodyPr/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package org.example.antbook.junit;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import junit.framework.TestCase;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public class TestCalculator extends TestCase{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	public TestCalculator(String name){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		super(name);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	Calculator calculator;  	/** @throws java.lang.Exception  *\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	protected void setUp() throws Exception {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		calculator = new Calculator();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	protected void tearDown() throws Exception{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		//int sum = calculator.add(6,7);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		//assertEquals(sum,15);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		assertEquals(15,calculator.add(8,7));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 sz="4000">
                <a:latin typeface="Times New Roman" panose="02020603050405020304" charset="0"/>
                <a:cs typeface="Times New Roman" panose="02020603050405020304" charset="0"/>
              </a:rPr>
              <a:t>Sample Assertions</a:t>
            </a:r>
            <a:endParaRPr lang="en-CA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116695" cy="4953000"/>
          </a:xfrm>
        </p:spPr>
        <p:txBody>
          <a:bodyPr/>
          <a:p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static void assertEquals(boolean expected,boolean actual)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static void assertEquals(byte expected,byte actual)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static void assertEquals(char expected,char actual)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CA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static void assertEquals(double expected,double actual,double delta)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CA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static void assertEquals(float expected,float actual,float delta)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CA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static void assertEquals(int expected,int actual)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For Complete directory,see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1600">
                <a:latin typeface="Times New Roman" panose="02020603050405020304" charset="0"/>
                <a:cs typeface="Times New Roman" panose="02020603050405020304" charset="0"/>
              </a:rPr>
              <a:t>https://junit.org/junit5/docs/5.0.1/api/org/junit/jupiter/api/Assertions.html</a:t>
            </a:r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CA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Advantages &amp; Disadvantages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8905240" cy="495300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CA" altLang="en-US" sz="2000">
                <a:latin typeface="Times New Roman" panose="02020603050405020304" charset="0"/>
                <a:cs typeface="Times New Roman" panose="02020603050405020304" charset="0"/>
              </a:rPr>
              <a:t>Alternate frond ends to display results of tests are available.</a:t>
            </a: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CA" altLang="en-US" sz="2000">
                <a:latin typeface="Times New Roman" panose="02020603050405020304" charset="0"/>
                <a:cs typeface="Times New Roman" panose="02020603050405020304" charset="0"/>
              </a:rPr>
              <a:t>Seperate class loaders for each test to avoid side effects.</a:t>
            </a: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CA" altLang="en-US" sz="2000">
                <a:latin typeface="Times New Roman" panose="02020603050405020304" charset="0"/>
                <a:cs typeface="Times New Roman" panose="02020603050405020304" charset="0"/>
              </a:rPr>
              <a:t>Provides methods like setUp and teardown </a:t>
            </a: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CA" altLang="en-US" sz="2000">
                <a:latin typeface="Times New Roman" panose="02020603050405020304" charset="0"/>
                <a:cs typeface="Times New Roman" panose="02020603050405020304" charset="0"/>
              </a:rPr>
              <a:t>Huge set of assert methods to check results of tests.</a:t>
            </a: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CA" altLang="en-US" sz="2000">
                <a:latin typeface="Times New Roman" panose="02020603050405020304" charset="0"/>
                <a:cs typeface="Times New Roman" panose="02020603050405020304" charset="0"/>
              </a:rPr>
              <a:t>Integration with popular tools such as Ant and Maven and IDE's like Eclipse &amp; Jbuilder.</a:t>
            </a: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CA" altLang="en-US" sz="2000">
                <a:latin typeface="Times New Roman" panose="02020603050405020304" charset="0"/>
                <a:cs typeface="Times New Roman" panose="02020603050405020304" charset="0"/>
              </a:rPr>
              <a:t>Dependency testing is not provided by Junit</a:t>
            </a: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CA" altLang="en-US" sz="2000">
                <a:latin typeface="Times New Roman" panose="02020603050405020304" charset="0"/>
                <a:cs typeface="Times New Roman" panose="02020603050405020304" charset="0"/>
              </a:rPr>
              <a:t>Not suitable for higher level testing </a:t>
            </a: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Login Application using Spring Boot</a:t>
            </a:r>
            <a:endParaRPr lang="en-CA" altLang="en-US"/>
          </a:p>
        </p:txBody>
      </p:sp>
      <p:pic>
        <p:nvPicPr>
          <p:cNvPr id="9" name="Content Placeholder 8" descr="Flow char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04690" y="1426845"/>
            <a:ext cx="3181350" cy="4448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Dependencies</a:t>
            </a:r>
            <a:endParaRPr lang="en-CA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10590" y="1360170"/>
            <a:ext cx="4781550" cy="4581525"/>
          </a:xfrm>
          <a:prstGeom prst="rect">
            <a:avLst/>
          </a:prstGeom>
        </p:spPr>
      </p:pic>
      <p:pic>
        <p:nvPicPr>
          <p:cNvPr id="6" name="Content Placeholder 5" descr="Untitled Diagra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7070" y="1459865"/>
            <a:ext cx="3705225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Rest Controller</a:t>
            </a:r>
            <a:endParaRPr lang="en-CA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9770" y="1209040"/>
            <a:ext cx="9258300" cy="41897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Security Configuration(Authentication)</a:t>
            </a:r>
            <a:endParaRPr lang="en-CA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2990" y="1045845"/>
            <a:ext cx="7525385" cy="5189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 sz="400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CA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205" y="773430"/>
            <a:ext cx="10972800" cy="4953000"/>
          </a:xfrm>
        </p:spPr>
        <p:txBody>
          <a:bodyPr/>
          <a:p>
            <a:r>
              <a:rPr lang="en-CA" altLang="en-US">
                <a:latin typeface="Times New Roman" panose="02020603050405020304" charset="0"/>
                <a:cs typeface="Times New Roman" panose="02020603050405020304" charset="0"/>
              </a:rPr>
              <a:t>Defining JUnit </a:t>
            </a:r>
            <a:endParaRPr lang="en-CA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>
                <a:latin typeface="Times New Roman" panose="02020603050405020304" charset="0"/>
                <a:cs typeface="Times New Roman" panose="02020603050405020304" charset="0"/>
              </a:rPr>
              <a:t>Unit Testing &amp; its phases</a:t>
            </a:r>
            <a:endParaRPr lang="en-CA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>
                <a:latin typeface="Times New Roman" panose="02020603050405020304" charset="0"/>
                <a:cs typeface="Times New Roman" panose="02020603050405020304" charset="0"/>
              </a:rPr>
              <a:t>Why use JUnit &amp; Unit testing</a:t>
            </a:r>
            <a:endParaRPr lang="en-CA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>
                <a:latin typeface="Times New Roman" panose="02020603050405020304" charset="0"/>
                <a:cs typeface="Times New Roman" panose="02020603050405020304" charset="0"/>
              </a:rPr>
              <a:t>What JUnit Framework does</a:t>
            </a:r>
            <a:endParaRPr lang="en-CA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>
                <a:latin typeface="Times New Roman" panose="02020603050405020304" charset="0"/>
                <a:cs typeface="Times New Roman" panose="02020603050405020304" charset="0"/>
              </a:rPr>
              <a:t>JUnit Terminologies</a:t>
            </a:r>
            <a:endParaRPr lang="en-CA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JUnit Framework Architecture</a:t>
            </a:r>
            <a:endParaRPr lang="en-CA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CA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Examples </a:t>
            </a:r>
            <a:endParaRPr lang="en-CA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CA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Advantages &amp; Disadvantages</a:t>
            </a:r>
            <a:endParaRPr lang="en-CA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CA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Login web page using Spring boot(Presentation 2 Student 1)</a:t>
            </a:r>
            <a:endParaRPr lang="en-CA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CA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CA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Security Configuration(Authorization)</a:t>
            </a:r>
            <a:endParaRPr lang="en-CA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060" y="1606550"/>
            <a:ext cx="9424035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User Schema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JDBC user schema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00760" y="1970405"/>
            <a:ext cx="9888855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User Schema(Contd.)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Oracle database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82345" y="2294255"/>
            <a:ext cx="10227310" cy="30308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Output Image(Default)</a:t>
            </a:r>
            <a:endParaRPr lang="en-CA" altLang="en-US"/>
          </a:p>
        </p:txBody>
      </p:sp>
      <p:pic>
        <p:nvPicPr>
          <p:cNvPr id="5" name="Content Placeholder 4" descr="Default Log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5400" y="1440815"/>
            <a:ext cx="5821680" cy="42995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03555" y="259715"/>
            <a:ext cx="5281930" cy="268732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5485" y="3161030"/>
            <a:ext cx="5703570" cy="27012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Contd.(Login Page)</a:t>
            </a:r>
            <a:endParaRPr lang="en-CA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1645" y="993775"/>
            <a:ext cx="6944995" cy="42284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Main Page(Root URL)</a:t>
            </a:r>
            <a:endParaRPr lang="en-CA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811020"/>
            <a:ext cx="10972800" cy="36791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User Login</a:t>
            </a:r>
            <a:endParaRPr lang="en-CA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138680"/>
            <a:ext cx="10972800" cy="302450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Admin Login</a:t>
            </a:r>
            <a:endParaRPr lang="en-CA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640205"/>
            <a:ext cx="10972800" cy="40214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Login Failure</a:t>
            </a:r>
            <a:endParaRPr lang="en-CA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144395"/>
            <a:ext cx="5384800" cy="30130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105660"/>
            <a:ext cx="5384800" cy="30905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 sz="4000"/>
              <a:t>JUnit &amp;  Framework	</a:t>
            </a:r>
            <a:endParaRPr lang="en-CA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JUnit is open source framework designed in the Java Programming Language.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First JUnit was written by Kent Beck, Erich Gamma  in Java .Current Version is 5.5.1 release in July 5 ,2019.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This is also called as Regression-Testing Framework where framework itself provides a way of creating a relationship between development and the testing.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Along with this,it gives surity for modification in code  that it will not affect(brake) the system without your knowledge.   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 sz="4000"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CA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58900"/>
            <a:ext cx="7333615" cy="4953000"/>
          </a:xfrm>
        </p:spPr>
        <p:txBody>
          <a:bodyPr/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https://junit.org/junit5/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https://junit.org/junit4/faq.html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http://www.cs.umanitoba.ca/~eclipse/10-JUnit.pdf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https://www.vogella.com/tutorials/JUnit/article.html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https://supportweb.cs.bham.ac.uk/documentation/tutorials/docsystem/build/tutorials/junit/junit.pdf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http://junit.sourceforge.net/javadoc/junit/framework/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https://testng.org/doc/documentation-main.html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https://www.w3schools.com/howto/howto_css_login_form.asp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https://www.thymeleaf.org/documentation.html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https://docs.spring.io/spring-security/site/docs/current/reference/htmlsingle/#user-schema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https://spring.io/projects/spring-security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19730"/>
            <a:ext cx="10972800" cy="582613"/>
          </a:xfrm>
        </p:spPr>
        <p:txBody>
          <a:bodyPr/>
          <a:p>
            <a:pPr algn="ctr"/>
            <a:r>
              <a:rPr lang="en-CA" altLang="en-US" sz="40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br>
              <a:rPr lang="en-CA" altLang="en-US" sz="40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CA" altLang="en-US" sz="40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CA" altLang="en-US" sz="4000">
                <a:latin typeface="Times New Roman" panose="02020603050405020304" charset="0"/>
                <a:cs typeface="Times New Roman" panose="02020603050405020304" charset="0"/>
              </a:rPr>
              <a:t>?  If any</a:t>
            </a:r>
            <a:endParaRPr lang="en-CA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 sz="4000">
                <a:latin typeface="Times New Roman" panose="02020603050405020304" charset="0"/>
                <a:cs typeface="Times New Roman" panose="02020603050405020304" charset="0"/>
              </a:rPr>
              <a:t>Unit Testing &amp; its its phases</a:t>
            </a:r>
            <a:endParaRPr lang="en-CA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Unit testing 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		ONE FUNCTIONALITY    =&gt;    ONE UNIT TEST 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Unit tests are automated and self checked,they work in isolated manner.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In other words,Unit test is a piece of code writtern by developer which targets small units of code, e.g.method or class to ensure that code remains intended.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Three tests phases are Unit testing,Integration testing , System testing   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 sz="4000">
                <a:latin typeface="Times New Roman" panose="02020603050405020304" charset="0"/>
                <a:cs typeface="Times New Roman" panose="02020603050405020304" charset="0"/>
              </a:rPr>
              <a:t>Why JUnit &amp;Unit Testing</a:t>
            </a:r>
            <a:endParaRPr lang="en-CA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Faster Development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Higher Quality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More Flexibility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Easer Development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Test Driven Development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 sz="4000">
                <a:latin typeface="Times New Roman" panose="02020603050405020304" charset="0"/>
                <a:cs typeface="Times New Roman" panose="02020603050405020304" charset="0"/>
              </a:rPr>
              <a:t>What JUnit Framework does</a:t>
            </a:r>
            <a:endParaRPr lang="en-CA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JUnit runs a suite of tests and report results.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For each test in the test suite,JUnit calls 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setUp()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tearDown()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altLang="en-US" sz="2500">
                <a:latin typeface="Times New Roman" panose="02020603050405020304" charset="0"/>
                <a:cs typeface="Times New Roman" panose="02020603050405020304" charset="0"/>
              </a:rPr>
              <a:t>one Test Method </a:t>
            </a:r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CA" altLang="en-US" sz="25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9870" y="2553335"/>
            <a:ext cx="4381500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JUnit 5 Architecture</a:t>
            </a:r>
            <a:endParaRPr lang="en-CA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21330" y="1129665"/>
            <a:ext cx="693547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Terminologies in JUnit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CA" altLang="en-US" sz="2000">
                <a:latin typeface="Times New Roman" panose="02020603050405020304" charset="0"/>
                <a:cs typeface="Times New Roman" panose="02020603050405020304" charset="0"/>
              </a:rPr>
              <a:t>Test (@Test , @Before , @After  , @BeforeClass , @AfterClass etc.)</a:t>
            </a: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 sz="2000">
                <a:latin typeface="Times New Roman" panose="02020603050405020304" charset="0"/>
                <a:cs typeface="Times New Roman" panose="02020603050405020304" charset="0"/>
              </a:rPr>
              <a:t>Suite (public static Test suite() )</a:t>
            </a: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 sz="2000">
                <a:latin typeface="Times New Roman" panose="02020603050405020304" charset="0"/>
                <a:cs typeface="Times New Roman" panose="02020603050405020304" charset="0"/>
              </a:rPr>
              <a:t>Assert (AssertEquals(),AssertNotEquals())</a:t>
            </a: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 sz="2000">
                <a:latin typeface="Times New Roman" panose="02020603050405020304" charset="0"/>
                <a:cs typeface="Times New Roman" panose="02020603050405020304" charset="0"/>
              </a:rPr>
              <a:t>Runner(Textual &amp; Graphical)</a:t>
            </a: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 sz="2000">
                <a:latin typeface="Times New Roman" panose="02020603050405020304" charset="0"/>
                <a:cs typeface="Times New Roman" panose="02020603050405020304" charset="0"/>
              </a:rPr>
              <a:t>RunListener (TestBegin() &amp; TestEnd() )</a:t>
            </a: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 sz="2000">
                <a:latin typeface="Times New Roman" panose="02020603050405020304" charset="0"/>
                <a:cs typeface="Times New Roman" panose="02020603050405020304" charset="0"/>
              </a:rPr>
              <a:t>Result(Information of Test Cases i.e.,pass,fail or error)</a:t>
            </a: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53200" y="1649095"/>
            <a:ext cx="4064635" cy="4478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 sz="4000">
                <a:latin typeface="Times New Roman" panose="02020603050405020304" charset="0"/>
                <a:cs typeface="Times New Roman" panose="02020603050405020304" charset="0"/>
              </a:rPr>
              <a:t>JUnit Framework</a:t>
            </a:r>
            <a:endParaRPr lang="en-CA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junit.framework.TestCase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junit.framework.TestSuite</a:t>
            </a: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latin typeface="Times New Roman" panose="02020603050405020304" charset="0"/>
                <a:cs typeface="Times New Roman" panose="02020603050405020304" charset="0"/>
              </a:rPr>
              <a:t>Example,Writing a test case</a:t>
            </a: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public void CalculatorTest extends TestCase { }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public void testAddition(){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Calculator Calc = new Calculator();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int expected = 25;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int result = calc.add(10,15);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assertsEquals (result,expected);</a:t>
            </a:r>
            <a:endParaRPr lang="en-CA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CA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75475" y="1503045"/>
            <a:ext cx="3686175" cy="1981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5000</Words>
  <Application>WPS Presentation</Application>
  <PresentationFormat>Widescreen</PresentationFormat>
  <Paragraphs>256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Wingdings</vt:lpstr>
      <vt:lpstr>Gear Drives</vt:lpstr>
      <vt:lpstr> JUnit Framework for Testing</vt:lpstr>
      <vt:lpstr>Introduction</vt:lpstr>
      <vt:lpstr>JUnit &amp;  Framework	</vt:lpstr>
      <vt:lpstr>Unit Testing &amp; its its phases</vt:lpstr>
      <vt:lpstr>Why JUnit &amp;Unit Testing</vt:lpstr>
      <vt:lpstr>What JUnit Framework does</vt:lpstr>
      <vt:lpstr>JUnit 5 Architecture</vt:lpstr>
      <vt:lpstr>Terminologies in JUnit</vt:lpstr>
      <vt:lpstr>JUnit Framework</vt:lpstr>
      <vt:lpstr>Example:Writing a test case</vt:lpstr>
      <vt:lpstr>CONT'D</vt:lpstr>
      <vt:lpstr>Example:Writing a test suite</vt:lpstr>
      <vt:lpstr>Example 2</vt:lpstr>
      <vt:lpstr>Sample Assertions</vt:lpstr>
      <vt:lpstr>Advantages &amp; Disadvantages</vt:lpstr>
      <vt:lpstr>Login Application using Spring Boot</vt:lpstr>
      <vt:lpstr>Dependencies</vt:lpstr>
      <vt:lpstr>Rest Controller</vt:lpstr>
      <vt:lpstr>Security Configuration(Authentication)</vt:lpstr>
      <vt:lpstr>Security Configuration(Authorization)</vt:lpstr>
      <vt:lpstr>User Schema</vt:lpstr>
      <vt:lpstr>User Schema(Contd.)</vt:lpstr>
      <vt:lpstr>Output Image(Default)</vt:lpstr>
      <vt:lpstr>PowerPoint 演示文稿</vt:lpstr>
      <vt:lpstr>Contd.(Login Page)</vt:lpstr>
      <vt:lpstr>Main Page(Root URL)</vt:lpstr>
      <vt:lpstr>User Login</vt:lpstr>
      <vt:lpstr>Admin Login</vt:lpstr>
      <vt:lpstr>Login Failure</vt:lpstr>
      <vt:lpstr>References</vt:lpstr>
      <vt:lpstr>Thank You  ?  If any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JUnit Framework for Unit Testing</dc:title>
  <dc:creator>Pramukh</dc:creator>
  <cp:lastModifiedBy>Pramukh</cp:lastModifiedBy>
  <cp:revision>13</cp:revision>
  <dcterms:created xsi:type="dcterms:W3CDTF">2020-01-14T14:23:00Z</dcterms:created>
  <dcterms:modified xsi:type="dcterms:W3CDTF">2020-02-25T19:16:10Z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