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3" r:id="rId7"/>
    <p:sldId id="266" r:id="rId8"/>
    <p:sldId id="271" r:id="rId9"/>
    <p:sldId id="267" r:id="rId10"/>
    <p:sldId id="265" r:id="rId11"/>
    <p:sldId id="268" r:id="rId12"/>
    <p:sldId id="269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54" y="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abstract_factory" TargetMode="External"/><Relationship Id="rId2" Type="http://schemas.openxmlformats.org/officeDocument/2006/relationships/hyperlink" Target="https://en.wikipedia.org/wiki/abstract_factory_patter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ofactory.com/net/abstract-factory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Use?</a:t>
            </a:r>
          </a:p>
          <a:p>
            <a:pPr lvl="0"/>
            <a:r>
              <a:rPr lang="en-US" dirty="0"/>
              <a:t>Code Examples</a:t>
            </a:r>
          </a:p>
          <a:p>
            <a:pPr lvl="0"/>
            <a:r>
              <a:rPr lang="en-US" dirty="0"/>
              <a:t>Pros</a:t>
            </a:r>
            <a:r>
              <a:rPr lang="en-US"/>
              <a:t>/Cons</a:t>
            </a:r>
          </a:p>
          <a:p>
            <a:pPr lvl="0"/>
            <a:r>
              <a:rPr lang="en-US"/>
              <a:t>CSP </a:t>
            </a:r>
            <a:r>
              <a:rPr lang="en-US" dirty="0"/>
              <a:t>Applicability</a:t>
            </a:r>
          </a:p>
          <a:p>
            <a:pPr lvl="0"/>
            <a:r>
              <a:rPr lang="en-US" dirty="0"/>
              <a:t>Summary</a:t>
            </a:r>
          </a:p>
          <a:p>
            <a:pPr lvl="0"/>
            <a:r>
              <a:rPr lang="en-US" dirty="0"/>
              <a:t>External Resources</a:t>
            </a:r>
          </a:p>
          <a:p>
            <a:pPr lvl="0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Abstract Factory Pattern</a:t>
            </a:r>
            <a:r>
              <a:rPr lang="en-US" dirty="0"/>
              <a:t> can be described simply as a pattern to provide an interface allowing the creation of families or related or dependent objects without specifying their concrete classes</a:t>
            </a:r>
          </a:p>
          <a:p>
            <a:endParaRPr lang="en-US" dirty="0"/>
          </a:p>
          <a:p>
            <a:r>
              <a:rPr lang="en-US" dirty="0"/>
              <a:t>The Abstract Factory pattern is in the creational design pattern family.</a:t>
            </a:r>
          </a:p>
        </p:txBody>
      </p:sp>
      <p:pic>
        <p:nvPicPr>
          <p:cNvPr id="1026" name="Picture 2" descr="http://www.dofactory.com/images/diagrams/net/abstract.gif">
            <a:extLst>
              <a:ext uri="{FF2B5EF4-FFF2-40B4-BE49-F238E27FC236}">
                <a16:creationId xmlns:a16="http://schemas.microsoft.com/office/drawing/2014/main" id="{9E67681F-5EDA-425E-AFB8-E4E6CE2D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7" y="1757361"/>
            <a:ext cx="41624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Nearly every type of software project can make use of the Abstract Factory pattern. As such, I’ll just list some common usages: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 element/control generation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Inside Frameworks allowing extensibility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don’t know the types ahead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Pooling operations as seen in TPL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need to create/group related objects outside the given capabilities of the platform (this is what we’ll do in the code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Yay code!</a:t>
            </a:r>
          </a:p>
        </p:txBody>
      </p:sp>
    </p:spTree>
    <p:extLst>
      <p:ext uri="{BB962C8B-B14F-4D97-AF65-F5344CB8AC3E}">
        <p14:creationId xmlns:p14="http://schemas.microsoft.com/office/powerpoint/2010/main" val="30673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Provides massive flexibility.</a:t>
            </a:r>
          </a:p>
          <a:p>
            <a:r>
              <a:rPr lang="en-US" dirty="0"/>
              <a:t>Often utilizes language features creating more elegant code (like generics).</a:t>
            </a:r>
          </a:p>
          <a:p>
            <a:r>
              <a:rPr lang="en-US" dirty="0"/>
              <a:t>Historical implementations show this pattern works.</a:t>
            </a:r>
          </a:p>
          <a:p>
            <a:r>
              <a:rPr lang="en-US" dirty="0"/>
              <a:t>Allows custom grouping of objects outside of initial design.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harder to understand than a normal factory.</a:t>
            </a:r>
          </a:p>
          <a:p>
            <a:r>
              <a:rPr lang="en-US" dirty="0"/>
              <a:t>Advanced language features can be hard for junior </a:t>
            </a:r>
            <a:r>
              <a:rPr lang="en-US" dirty="0" err="1"/>
              <a:t>devs</a:t>
            </a:r>
            <a:r>
              <a:rPr lang="en-US" dirty="0"/>
              <a:t> to understand.</a:t>
            </a:r>
          </a:p>
          <a:p>
            <a:r>
              <a:rPr lang="en-US" dirty="0"/>
              <a:t>The flexible nature of the pattern leads to abuse.</a:t>
            </a:r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Wizard pages could be handled very well by the pattern.</a:t>
            </a:r>
          </a:p>
          <a:p>
            <a:r>
              <a:rPr lang="en-US" dirty="0"/>
              <a:t>Generic creation of market decisions and policy lines (doing this already).</a:t>
            </a:r>
          </a:p>
          <a:p>
            <a:r>
              <a:rPr lang="en-US" dirty="0"/>
              <a:t>Any dynamically-generated UI controls (loss summary screen for example).</a:t>
            </a:r>
          </a:p>
          <a:p>
            <a:r>
              <a:rPr lang="en-US" dirty="0"/>
              <a:t>Integration and extension with other components in the CSP family.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Very flexible design pattern that can be used to solve a wide range of problems.</a:t>
            </a:r>
          </a:p>
          <a:p>
            <a:r>
              <a:rPr lang="en-US" dirty="0"/>
              <a:t>Already used extensively in most frameworks (including .NET).</a:t>
            </a:r>
          </a:p>
          <a:p>
            <a:r>
              <a:rPr lang="en-US" dirty="0"/>
              <a:t>Allows extension of existing code without modifying said code.</a:t>
            </a:r>
          </a:p>
          <a:p>
            <a:r>
              <a:rPr lang="en-US" dirty="0"/>
              <a:t>As with all non-bacon things, can be overused.</a:t>
            </a:r>
          </a:p>
        </p:txBody>
      </p:sp>
    </p:spTree>
    <p:extLst>
      <p:ext uri="{BB962C8B-B14F-4D97-AF65-F5344CB8AC3E}">
        <p14:creationId xmlns:p14="http://schemas.microsoft.com/office/powerpoint/2010/main" val="1777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Wikipedia’s Abstract Factory Pattern page</a:t>
            </a:r>
          </a:p>
          <a:p>
            <a:pPr lvl="1"/>
            <a:r>
              <a:rPr lang="en-US" dirty="0">
                <a:hlinkClick r:id="rId2"/>
              </a:rPr>
              <a:t>https://en.wikipedia.org/wiki/abstract_factory_pattern</a:t>
            </a:r>
            <a:endParaRPr lang="en-US" dirty="0"/>
          </a:p>
          <a:p>
            <a:r>
              <a:rPr lang="en-US" dirty="0"/>
              <a:t>Source Making – Overview of pattern with examples</a:t>
            </a:r>
          </a:p>
          <a:p>
            <a:pPr lvl="1"/>
            <a:r>
              <a:rPr lang="en-US" dirty="0">
                <a:hlinkClick r:id="rId3"/>
              </a:rPr>
              <a:t>https://sourcemaking.com/design_patterns/abstract_factory</a:t>
            </a:r>
            <a:endParaRPr lang="en-US" dirty="0"/>
          </a:p>
          <a:p>
            <a:r>
              <a:rPr lang="en-US" dirty="0" err="1"/>
              <a:t>DoFactory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http://www.dofactory.com/net</a:t>
            </a:r>
            <a:r>
              <a:rPr lang="en-US">
                <a:hlinkClick r:id="rId4"/>
              </a:rPr>
              <a:t>/abstract-factory-design-pattern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617</TotalTime>
  <Words>381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Euphemia</vt:lpstr>
      <vt:lpstr>Palatino Linotype</vt:lpstr>
      <vt:lpstr>Hexagonal design template</vt:lpstr>
      <vt:lpstr>Design Patterns</vt:lpstr>
      <vt:lpstr>Agenda</vt:lpstr>
      <vt:lpstr>Pattern Description</vt:lpstr>
      <vt:lpstr>When To Use</vt:lpstr>
      <vt:lpstr>Code Example</vt:lpstr>
      <vt:lpstr>Pros/Cons</vt:lpstr>
      <vt:lpstr>CSP Applicability – Could we utilize this?</vt:lpstr>
      <vt:lpstr>Summary</vt:lpstr>
      <vt:lpstr>External 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Merritt, Sean</cp:lastModifiedBy>
  <cp:revision>58</cp:revision>
  <dcterms:created xsi:type="dcterms:W3CDTF">2017-04-07T13:46:44Z</dcterms:created>
  <dcterms:modified xsi:type="dcterms:W3CDTF">2017-07-27T15:20:16Z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