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E-4F43-95BF-EE052B3DE1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E-4F43-95BF-EE052B3DE1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0E-4F43-95BF-EE052B3DE1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4346224"/>
        <c:axId val="454347792"/>
      </c:barChart>
      <c:catAx>
        <c:axId val="45434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347792"/>
        <c:crosses val="autoZero"/>
        <c:auto val="1"/>
        <c:lblAlgn val="ctr"/>
        <c:lblOffset val="100"/>
        <c:noMultiLvlLbl val="0"/>
      </c:catAx>
      <c:valAx>
        <c:axId val="454347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434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ask list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ask list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71C6CCF9-B8B8-4B6B-9060-603E0ED91B4C}" type="pres">
      <dgm:prSet presAssocID="{3F442EA2-39BA-4C9A-AD59-755D4917D532}" presName="Name0" presStyleCnt="0">
        <dgm:presLayoutVars>
          <dgm:chMax val="2"/>
          <dgm:chPref val="2"/>
          <dgm:animLvl val="lvl"/>
        </dgm:presLayoutVars>
      </dgm:prSet>
      <dgm:spPr/>
    </dgm:pt>
    <dgm:pt modelId="{570B11A3-7948-480D-A6DF-6D30FE93FE61}" type="pres">
      <dgm:prSet presAssocID="{3F442EA2-39BA-4C9A-AD59-755D4917D532}" presName="LeftText" presStyleLbl="revTx" presStyleIdx="0" presStyleCnt="0">
        <dgm:presLayoutVars>
          <dgm:bulletEnabled val="1"/>
        </dgm:presLayoutVars>
      </dgm:prSet>
      <dgm:spPr/>
    </dgm:pt>
    <dgm:pt modelId="{75E1D8CE-FF40-4C4A-9817-2362B1118B6D}" type="pres">
      <dgm:prSet presAssocID="{3F442EA2-39BA-4C9A-AD59-755D4917D532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37B708FA-9956-49C1-91FE-A257B80823C4}" type="pres">
      <dgm:prSet presAssocID="{3F442EA2-39BA-4C9A-AD59-755D4917D532}" presName="RightText" presStyleLbl="revTx" presStyleIdx="0" presStyleCnt="0">
        <dgm:presLayoutVars>
          <dgm:bulletEnabled val="1"/>
        </dgm:presLayoutVars>
      </dgm:prSet>
      <dgm:spPr/>
    </dgm:pt>
    <dgm:pt modelId="{3A76F6E3-BE2C-4E68-B27C-D774B28C018E}" type="pres">
      <dgm:prSet presAssocID="{3F442EA2-39BA-4C9A-AD59-755D4917D532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3C49965F-40A9-44AE-AD4B-5DD41A84CED1}" type="pres">
      <dgm:prSet presAssocID="{3F442EA2-39BA-4C9A-AD59-755D4917D532}" presName="TopArrow" presStyleLbl="node1" presStyleIdx="0" presStyleCnt="2"/>
      <dgm:spPr/>
      <dgm:extLst>
        <a:ext uri="{E40237B7-FDA0-4F09-8148-C483321AD2D9}">
          <dgm14:cNvPr xmlns:dgm14="http://schemas.microsoft.com/office/drawing/2010/diagram" id="0" name="" title="Arrow pointing from Group A to Group B"/>
        </a:ext>
      </dgm:extLst>
    </dgm:pt>
    <dgm:pt modelId="{A93044BE-FA3C-4D46-BC99-F9210A9298D2}" type="pres">
      <dgm:prSet presAssocID="{3F442EA2-39BA-4C9A-AD59-755D4917D532}" presName="BottomArrow" presStyleLbl="node1" presStyleIdx="1" presStyleCnt="2"/>
      <dgm:spPr/>
      <dgm:extLst>
        <a:ext uri="{E40237B7-FDA0-4F09-8148-C483321AD2D9}">
          <dgm14:cNvPr xmlns:dgm14="http://schemas.microsoft.com/office/drawing/2010/diagram" id="0" name="" title="Arrow pointing from Group B to Group A"/>
        </a:ext>
      </dgm:extLst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527D590C-3B6A-424C-8480-19D81D93715C}" type="presOf" srcId="{EFF2750D-B4B3-474C-8B62-8B638DC31F7E}" destId="{75E1D8CE-FF40-4C4A-9817-2362B1118B6D}" srcOrd="1" destOrd="1" presId="urn:microsoft.com/office/officeart/2009/layout/ReverseList"/>
    <dgm:cxn modelId="{473F9B1E-38B8-4EB6-B34C-315F41BEAEC2}" type="presOf" srcId="{4DF9FE7B-F642-4898-A360-D4E3814E1A3D}" destId="{570B11A3-7948-480D-A6DF-6D30FE93FE61}" srcOrd="0" destOrd="0" presId="urn:microsoft.com/office/officeart/2009/layout/ReverseList"/>
    <dgm:cxn modelId="{DED4FC21-289B-4C4F-8AEF-D0A42405113E}" type="presOf" srcId="{0791135C-9DAB-47F6-BE9C-A3E56A2DDA50}" destId="{37B708FA-9956-49C1-91FE-A257B80823C4}" srcOrd="0" destOrd="2" presId="urn:microsoft.com/office/officeart/2009/layout/ReverseList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80841240-3F0B-4AA1-9545-3051F0D4721C}" type="presOf" srcId="{3929B1E1-4BC4-4C73-ABE8-27CEF96A3652}" destId="{37B708FA-9956-49C1-91FE-A257B80823C4}" srcOrd="0" destOrd="0" presId="urn:microsoft.com/office/officeart/2009/layout/ReverseList"/>
    <dgm:cxn modelId="{9F4F225E-797F-4A34-B7A4-E702CC642B41}" type="presOf" srcId="{99E0600D-9954-43F4-8926-13B8777FAAA1}" destId="{37B708FA-9956-49C1-91FE-A257B80823C4}" srcOrd="0" destOrd="1" presId="urn:microsoft.com/office/officeart/2009/layout/ReverseList"/>
    <dgm:cxn modelId="{80B2BD50-07E0-4151-AA3C-881E200E830C}" type="presOf" srcId="{EFF2750D-B4B3-474C-8B62-8B638DC31F7E}" destId="{570B11A3-7948-480D-A6DF-6D30FE93FE61}" srcOrd="0" destOrd="1" presId="urn:microsoft.com/office/officeart/2009/layout/ReverseList"/>
    <dgm:cxn modelId="{CA6E0278-FDFB-4359-83B2-0BAE61D5C25C}" type="presOf" srcId="{4DF9FE7B-F642-4898-A360-D4E3814E1A3D}" destId="{75E1D8CE-FF40-4C4A-9817-2362B1118B6D}" srcOrd="1" destOrd="0" presId="urn:microsoft.com/office/officeart/2009/layout/ReverseList"/>
    <dgm:cxn modelId="{A6DAE079-908E-4389-B18E-F282C95CDA72}" type="presOf" srcId="{789CD6DB-3A68-4A41-90BD-4F0CBB3617D1}" destId="{75E1D8CE-FF40-4C4A-9817-2362B1118B6D}" srcOrd="1" destOrd="2" presId="urn:microsoft.com/office/officeart/2009/layout/ReverseList"/>
    <dgm:cxn modelId="{BFCB1C8A-16BA-4477-B904-988760DD71DC}" type="presOf" srcId="{0791135C-9DAB-47F6-BE9C-A3E56A2DDA50}" destId="{3A76F6E3-BE2C-4E68-B27C-D774B28C018E}" srcOrd="1" destOrd="2" presId="urn:microsoft.com/office/officeart/2009/layout/ReverseList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DC28CA91-B3B3-473E-9CDB-75DB610A6149}" type="presOf" srcId="{3929B1E1-4BC4-4C73-ABE8-27CEF96A3652}" destId="{3A76F6E3-BE2C-4E68-B27C-D774B28C018E}" srcOrd="1" destOrd="0" presId="urn:microsoft.com/office/officeart/2009/layout/ReverseList"/>
    <dgm:cxn modelId="{647F8A95-8ED1-4DCC-876F-0CACD83ACF08}" type="presOf" srcId="{3F442EA2-39BA-4C9A-AD59-755D4917D532}" destId="{71C6CCF9-B8B8-4B6B-9060-603E0ED91B4C}" srcOrd="0" destOrd="0" presId="urn:microsoft.com/office/officeart/2009/layout/ReverseList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65EDB9B7-FD79-4EA0-9268-14B4EFEBE5AD}" type="presOf" srcId="{99E0600D-9954-43F4-8926-13B8777FAAA1}" destId="{3A76F6E3-BE2C-4E68-B27C-D774B28C018E}" srcOrd="1" destOrd="1" presId="urn:microsoft.com/office/officeart/2009/layout/ReverseList"/>
    <dgm:cxn modelId="{551DBAD0-CA38-4135-8B2C-3AD27E61A7DB}" type="presOf" srcId="{789CD6DB-3A68-4A41-90BD-4F0CBB3617D1}" destId="{570B11A3-7948-480D-A6DF-6D30FE93FE61}" srcOrd="0" destOrd="2" presId="urn:microsoft.com/office/officeart/2009/layout/ReverseList"/>
    <dgm:cxn modelId="{983384BF-A0F9-49D7-B039-F24E0CE37E93}" type="presParOf" srcId="{71C6CCF9-B8B8-4B6B-9060-603E0ED91B4C}" destId="{570B11A3-7948-480D-A6DF-6D30FE93FE61}" srcOrd="0" destOrd="0" presId="urn:microsoft.com/office/officeart/2009/layout/ReverseList"/>
    <dgm:cxn modelId="{E823DF85-571D-4FEA-B20C-9B2872107A79}" type="presParOf" srcId="{71C6CCF9-B8B8-4B6B-9060-603E0ED91B4C}" destId="{75E1D8CE-FF40-4C4A-9817-2362B1118B6D}" srcOrd="1" destOrd="0" presId="urn:microsoft.com/office/officeart/2009/layout/ReverseList"/>
    <dgm:cxn modelId="{D4714303-1AF5-4708-A361-9CB30A5994DF}" type="presParOf" srcId="{71C6CCF9-B8B8-4B6B-9060-603E0ED91B4C}" destId="{37B708FA-9956-49C1-91FE-A257B80823C4}" srcOrd="2" destOrd="0" presId="urn:microsoft.com/office/officeart/2009/layout/ReverseList"/>
    <dgm:cxn modelId="{843A2446-3A39-404E-A7CB-D2DBE589E509}" type="presParOf" srcId="{71C6CCF9-B8B8-4B6B-9060-603E0ED91B4C}" destId="{3A76F6E3-BE2C-4E68-B27C-D774B28C018E}" srcOrd="3" destOrd="0" presId="urn:microsoft.com/office/officeart/2009/layout/ReverseList"/>
    <dgm:cxn modelId="{67426D05-FB7A-41A1-B590-49CAA4E565A6}" type="presParOf" srcId="{71C6CCF9-B8B8-4B6B-9060-603E0ED91B4C}" destId="{3C49965F-40A9-44AE-AD4B-5DD41A84CED1}" srcOrd="4" destOrd="0" presId="urn:microsoft.com/office/officeart/2009/layout/ReverseList"/>
    <dgm:cxn modelId="{6E5666B8-8C8E-43ED-9C6B-ACB8153790AC}" type="presParOf" srcId="{71C6CCF9-B8B8-4B6B-9060-603E0ED91B4C}" destId="{A93044BE-FA3C-4D46-BC99-F9210A9298D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1D8CE-FF40-4C4A-9817-2362B1118B6D}">
      <dsp:nvSpPr>
        <dsp:cNvPr id="0" name=""/>
        <dsp:cNvSpPr/>
      </dsp:nvSpPr>
      <dsp:spPr>
        <a:xfrm rot="16200000">
          <a:off x="-18932" y="1364969"/>
          <a:ext cx="2890349" cy="17663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222250" rIns="200025" bIns="2222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5400000">
        <a:off x="629327" y="889190"/>
        <a:ext cx="1680070" cy="2717869"/>
      </dsp:txXfrm>
    </dsp:sp>
    <dsp:sp modelId="{3A76F6E3-BE2C-4E68-B27C-D774B28C018E}">
      <dsp:nvSpPr>
        <dsp:cNvPr id="0" name=""/>
        <dsp:cNvSpPr/>
      </dsp:nvSpPr>
      <dsp:spPr>
        <a:xfrm rot="5400000">
          <a:off x="1827582" y="1364969"/>
          <a:ext cx="2890349" cy="17663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1952360"/>
            <a:satOff val="-6995"/>
            <a:lumOff val="143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25" tIns="222250" rIns="133350" bIns="2222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 B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Task 2</a:t>
          </a:r>
        </a:p>
      </dsp:txBody>
      <dsp:txXfrm rot="-5400000">
        <a:off x="2389601" y="889190"/>
        <a:ext cx="1680070" cy="2717869"/>
      </dsp:txXfrm>
    </dsp:sp>
    <dsp:sp modelId="{3C49965F-40A9-44AE-AD4B-5DD41A84CED1}">
      <dsp:nvSpPr>
        <dsp:cNvPr id="0" name=""/>
        <dsp:cNvSpPr/>
      </dsp:nvSpPr>
      <dsp:spPr>
        <a:xfrm>
          <a:off x="1426061" y="0"/>
          <a:ext cx="1846514" cy="184642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44BE-FA3C-4D46-BC99-F9210A9298D2}">
      <dsp:nvSpPr>
        <dsp:cNvPr id="0" name=""/>
        <dsp:cNvSpPr/>
      </dsp:nvSpPr>
      <dsp:spPr>
        <a:xfrm rot="10800000">
          <a:off x="1426061" y="2649374"/>
          <a:ext cx="1846514" cy="184642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4/7/2017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4/7/2017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408406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9474091"/>
              </p:ext>
            </p:extLst>
          </p:nvPr>
        </p:nvGraphicFramePr>
        <p:xfrm>
          <a:off x="1293813" y="1676400"/>
          <a:ext cx="4700589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0041" marR="900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0041" marR="900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4203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Reverse list diagram showing transition between Group A and Group B with task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401547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0262f94-9f35-4ac3-9a90-690165a166b7"/>
    <ds:schemaRef ds:uri="http://purl.org/dc/elements/1.1/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6</TotalTime>
  <Words>89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Euphemia</vt:lpstr>
      <vt:lpstr>Palatino Linotype</vt:lpstr>
      <vt:lpstr>Hexagonal design template</vt:lpstr>
      <vt:lpstr>Design Patterns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Merritt, Sean</cp:lastModifiedBy>
  <cp:revision>2</cp:revision>
  <dcterms:created xsi:type="dcterms:W3CDTF">2017-04-07T13:46:44Z</dcterms:created>
  <dcterms:modified xsi:type="dcterms:W3CDTF">2017-04-07T13:53:46Z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