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3" r:id="rId7"/>
    <p:sldId id="266" r:id="rId8"/>
    <p:sldId id="267" r:id="rId9"/>
    <p:sldId id="265" r:id="rId10"/>
    <p:sldId id="268" r:id="rId11"/>
    <p:sldId id="269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540" y="-96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6/1/2017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6/1/2017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bridge-design-pattern" TargetMode="External"/><Relationship Id="rId2" Type="http://schemas.openxmlformats.org/officeDocument/2006/relationships/hyperlink" Target="https://en.wikipedia.org/wiki/Bridge_patter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Bridge </a:t>
            </a:r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</a:t>
            </a:r>
            <a:r>
              <a:rPr lang="en-US" dirty="0" smtClean="0"/>
              <a:t>?</a:t>
            </a:r>
          </a:p>
          <a:p>
            <a:pPr lvl="0"/>
            <a:r>
              <a:rPr lang="en-US" smtClean="0"/>
              <a:t>Code Examples</a:t>
            </a:r>
            <a:endParaRPr lang="en-US" dirty="0"/>
          </a:p>
          <a:p>
            <a:pPr lvl="0"/>
            <a:r>
              <a:rPr lang="en-US" dirty="0" smtClean="0"/>
              <a:t>Pros/Cons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Downsides</a:t>
            </a:r>
          </a:p>
          <a:p>
            <a:pPr lvl="0"/>
            <a:r>
              <a:rPr lang="en-US" dirty="0" smtClean="0"/>
              <a:t>CSP Applicability</a:t>
            </a:r>
          </a:p>
          <a:p>
            <a:pPr lvl="0"/>
            <a:r>
              <a:rPr lang="en-US" dirty="0" smtClean="0"/>
              <a:t>Summary</a:t>
            </a:r>
          </a:p>
          <a:p>
            <a:pPr lvl="0"/>
            <a:r>
              <a:rPr lang="en-US" dirty="0" smtClean="0"/>
              <a:t>External Resources</a:t>
            </a:r>
          </a:p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Bridge Pattern</a:t>
            </a:r>
            <a:r>
              <a:rPr lang="en-US" dirty="0" smtClean="0"/>
              <a:t> is used to decouple abstractions from their implementations. This is particularly useful when implementations or abstractions (but not both at once) are changing frequently.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decorator pattern is in the structural design pattern family.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5408612" y="2438400"/>
            <a:ext cx="5257800" cy="304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ridge UML class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277177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use of the bridge pattern is to provide a more maintainable solution to situations where one side of two related components is changing frequently.</a:t>
            </a:r>
            <a:endParaRPr lang="en-US" dirty="0"/>
          </a:p>
          <a:p>
            <a:r>
              <a:rPr lang="en-US" dirty="0" smtClean="0"/>
              <a:t>This pattern is capable of further decoupling beyond basic abstraction. This is particularly useful when providing an API or framework to external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Strong decoupling between components.</a:t>
            </a:r>
            <a:endParaRPr lang="en-US" dirty="0"/>
          </a:p>
          <a:p>
            <a:r>
              <a:rPr lang="en-US" dirty="0" smtClean="0"/>
              <a:t>Allows flexibility between abstractions and implementations.</a:t>
            </a:r>
            <a:endParaRPr lang="en-US" dirty="0"/>
          </a:p>
          <a:p>
            <a:r>
              <a:rPr lang="en-US" dirty="0" smtClean="0"/>
              <a:t>Can be implemented by using other patterns such as the Adapter Pattern providing vetted pattern security.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 complexity can increase.</a:t>
            </a:r>
            <a:endParaRPr lang="en-US" dirty="0"/>
          </a:p>
          <a:p>
            <a:r>
              <a:rPr lang="en-US" dirty="0" smtClean="0"/>
              <a:t>It can make debugging or troubleshooting more difficult given the decoupled nature of the pattern.</a:t>
            </a:r>
          </a:p>
          <a:p>
            <a:r>
              <a:rPr lang="en-US" dirty="0" smtClean="0"/>
              <a:t>Hard to correctly implement after the fact making it less ideal for existing codebases.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Can be used to facilitate versioning of logic</a:t>
            </a:r>
            <a:endParaRPr lang="en-US" dirty="0"/>
          </a:p>
          <a:p>
            <a:pPr lvl="1"/>
            <a:r>
              <a:rPr lang="en-US" dirty="0" smtClean="0"/>
              <a:t>Each version would remain in place with the bridge implementation used to call the correct version.</a:t>
            </a:r>
            <a:endParaRPr lang="en-US" dirty="0"/>
          </a:p>
          <a:p>
            <a:r>
              <a:rPr lang="en-US" dirty="0" smtClean="0"/>
              <a:t>Business rule generalization</a:t>
            </a:r>
            <a:endParaRPr lang="en-US" dirty="0"/>
          </a:p>
          <a:p>
            <a:pPr lvl="1"/>
            <a:r>
              <a:rPr lang="en-US" dirty="0" smtClean="0"/>
              <a:t>With the bridge pattern, it would be possible to create discrete rule objects which can be called on various business objects such as a </a:t>
            </a:r>
            <a:r>
              <a:rPr lang="en-US" dirty="0" err="1" smtClean="0"/>
              <a:t>ClientRenewalPolicy</a:t>
            </a:r>
            <a:r>
              <a:rPr lang="en-US" dirty="0" smtClean="0"/>
              <a:t> or </a:t>
            </a:r>
            <a:r>
              <a:rPr lang="en-US" dirty="0" err="1" smtClean="0"/>
              <a:t>MarketListRow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Custom behavior of controls</a:t>
            </a:r>
            <a:endParaRPr lang="en-US" dirty="0"/>
          </a:p>
          <a:p>
            <a:pPr lvl="1"/>
            <a:r>
              <a:rPr lang="en-US" dirty="0" smtClean="0"/>
              <a:t>Have a grid with multiple uses? The bridge can be used to ensure proper initialization based on requirement.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The bridge pattern is super simple and provides a way of adding flexibility into a project.</a:t>
            </a:r>
            <a:endParaRPr lang="en-US" dirty="0" smtClean="0"/>
          </a:p>
          <a:p>
            <a:r>
              <a:rPr lang="en-US" dirty="0" smtClean="0"/>
              <a:t>Like most things in life, use in moderation. Excessive use within a codebase can lead to maintainability issues and harder debugging/troubleshooting.</a:t>
            </a:r>
            <a:endParaRPr lang="en-US" dirty="0"/>
          </a:p>
          <a:p>
            <a:r>
              <a:rPr lang="en-US" dirty="0" smtClean="0"/>
              <a:t>While the bridge pattern is a pattern, it is often implemented using other patterns such as the adapter pattern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is generally better to design for the bridge pattern rather than adding it later given how it can fundamentally change th</a:t>
            </a:r>
            <a:r>
              <a:rPr lang="en-US" dirty="0" smtClean="0"/>
              <a:t>e way objects communicate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Wikipedia’s Decorator Pattern page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en.wikipedia.org/wiki/Bridge_pattern</a:t>
            </a:r>
            <a:endParaRPr lang="en-US" dirty="0" smtClean="0"/>
          </a:p>
          <a:p>
            <a:r>
              <a:rPr lang="en-US" dirty="0" err="1" smtClean="0"/>
              <a:t>DoFactory</a:t>
            </a:r>
            <a:r>
              <a:rPr lang="en-US" dirty="0" smtClean="0"/>
              <a:t> </a:t>
            </a:r>
            <a:r>
              <a:rPr lang="en-US" dirty="0" smtClean="0"/>
              <a:t>– Overview of pattern with C# examples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www.dofactory.com/net/bridge-design-pattern</a:t>
            </a:r>
            <a:endParaRPr lang="en-US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  <a:r>
              <a:rPr lang="en-US" dirty="0" smtClean="0"/>
              <a:t>– C# Design Strategies</a:t>
            </a:r>
          </a:p>
          <a:p>
            <a:pPr lvl="1"/>
            <a:r>
              <a:rPr lang="en-US" dirty="0"/>
              <a:t>https://www.pluralsight.com/courses/csharp-design-strategies</a:t>
            </a:r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447</TotalTime>
  <Words>399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Hexagonal design template</vt:lpstr>
      <vt:lpstr>Design Patterns</vt:lpstr>
      <vt:lpstr>Agenda</vt:lpstr>
      <vt:lpstr>Pattern Description</vt:lpstr>
      <vt:lpstr>When To Use</vt:lpstr>
      <vt:lpstr>Pros/Cons</vt:lpstr>
      <vt:lpstr>CSP Applicability – Could we utilize this?</vt:lpstr>
      <vt:lpstr>Summary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Sean Merritt</cp:lastModifiedBy>
  <cp:revision>41</cp:revision>
  <dcterms:created xsi:type="dcterms:W3CDTF">2017-04-07T13:46:44Z</dcterms:created>
  <dcterms:modified xsi:type="dcterms:W3CDTF">2017-06-01T13:29:21Z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