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3" r:id="rId7"/>
    <p:sldId id="266" r:id="rId8"/>
    <p:sldId id="267" r:id="rId9"/>
    <p:sldId id="271" r:id="rId10"/>
    <p:sldId id="272" r:id="rId11"/>
    <p:sldId id="265" r:id="rId12"/>
    <p:sldId id="268" r:id="rId13"/>
    <p:sldId id="269" r:id="rId14"/>
    <p:sldId id="27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540" y="-9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78EBC-6E8E-4742-9905-61342D411AD7}" type="doc">
      <dgm:prSet loTypeId="urn:microsoft.com/office/officeart/2005/8/layout/hierarchy6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E92FA2-EEF0-419F-8C5E-CE68F27969A5}">
      <dgm:prSet phldrT="[Text]" custT="1"/>
      <dgm:spPr/>
      <dgm:t>
        <a:bodyPr/>
        <a:lstStyle/>
        <a:p>
          <a:r>
            <a:rPr lang="en-US" sz="3000" dirty="0"/>
            <a:t>Cookie</a:t>
          </a:r>
        </a:p>
      </dgm:t>
    </dgm:pt>
    <dgm:pt modelId="{D02307BD-72B0-4EE4-B117-0EB14668D897}" type="parTrans" cxnId="{366ECF33-F811-4614-8AC0-EB3DE08A92EB}">
      <dgm:prSet/>
      <dgm:spPr/>
      <dgm:t>
        <a:bodyPr/>
        <a:lstStyle/>
        <a:p>
          <a:endParaRPr lang="en-US"/>
        </a:p>
      </dgm:t>
    </dgm:pt>
    <dgm:pt modelId="{35CA777B-0B6C-4D76-9C3B-756F4C922B1F}" type="sibTrans" cxnId="{366ECF33-F811-4614-8AC0-EB3DE08A92EB}">
      <dgm:prSet/>
      <dgm:spPr/>
      <dgm:t>
        <a:bodyPr/>
        <a:lstStyle/>
        <a:p>
          <a:endParaRPr lang="en-US"/>
        </a:p>
      </dgm:t>
    </dgm:pt>
    <dgm:pt modelId="{2816C9E4-D4CC-4F5F-A900-B1864F48BA59}">
      <dgm:prSet phldrT="[Text]"/>
      <dgm:spPr/>
      <dgm:t>
        <a:bodyPr/>
        <a:lstStyle/>
        <a:p>
          <a:r>
            <a:rPr lang="en-US" dirty="0" err="1"/>
            <a:t>SugarCookie</a:t>
          </a:r>
          <a:endParaRPr lang="en-US" dirty="0"/>
        </a:p>
      </dgm:t>
    </dgm:pt>
    <dgm:pt modelId="{BE03C115-B0CA-4E01-AE99-B47811871AAA}" type="parTrans" cxnId="{4C4EC06C-B106-4046-BB86-5CC6E091F7FD}">
      <dgm:prSet/>
      <dgm:spPr/>
      <dgm:t>
        <a:bodyPr/>
        <a:lstStyle/>
        <a:p>
          <a:endParaRPr lang="en-US"/>
        </a:p>
      </dgm:t>
    </dgm:pt>
    <dgm:pt modelId="{112CE17A-2818-43F8-9877-EE8DE4450678}" type="sibTrans" cxnId="{4C4EC06C-B106-4046-BB86-5CC6E091F7FD}">
      <dgm:prSet/>
      <dgm:spPr/>
      <dgm:t>
        <a:bodyPr/>
        <a:lstStyle/>
        <a:p>
          <a:endParaRPr lang="en-US"/>
        </a:p>
      </dgm:t>
    </dgm:pt>
    <dgm:pt modelId="{96A01D24-2AD5-4AF4-B004-E44A653EE9B2}">
      <dgm:prSet phldrT="[Text]"/>
      <dgm:spPr/>
      <dgm:t>
        <a:bodyPr/>
        <a:lstStyle/>
        <a:p>
          <a:r>
            <a:rPr lang="en-US"/>
            <a:t>?</a:t>
          </a:r>
          <a:endParaRPr lang="en-US" dirty="0"/>
        </a:p>
      </dgm:t>
    </dgm:pt>
    <dgm:pt modelId="{9744F45A-4EAE-4A8E-8749-A1E5EFB39245}" type="parTrans" cxnId="{4FDCAE26-7431-48C8-A2A9-5D26F1AD3AA0}">
      <dgm:prSet/>
      <dgm:spPr/>
      <dgm:t>
        <a:bodyPr/>
        <a:lstStyle/>
        <a:p>
          <a:endParaRPr lang="en-US"/>
        </a:p>
      </dgm:t>
    </dgm:pt>
    <dgm:pt modelId="{413AEDCB-B285-4955-881C-ADD976E2B6D3}" type="sibTrans" cxnId="{4FDCAE26-7431-48C8-A2A9-5D26F1AD3AA0}">
      <dgm:prSet/>
      <dgm:spPr/>
      <dgm:t>
        <a:bodyPr/>
        <a:lstStyle/>
        <a:p>
          <a:endParaRPr lang="en-US"/>
        </a:p>
      </dgm:t>
    </dgm:pt>
    <dgm:pt modelId="{2B1E4232-EACB-444D-82D5-C496B1D569EE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2AF883BD-EC24-4069-BD7B-1DD9E11A6373}">
      <dgm:prSet phldrT="[Text]"/>
      <dgm:spPr/>
      <dgm:t>
        <a:bodyPr/>
        <a:lstStyle/>
        <a:p>
          <a:r>
            <a:rPr lang="en-US" dirty="0" err="1"/>
            <a:t>OatmealCookie</a:t>
          </a:r>
          <a:endParaRPr lang="en-US" dirty="0"/>
        </a:p>
      </dgm:t>
    </dgm:pt>
    <dgm:pt modelId="{50F92F66-FBEF-4F7A-AB24-13434A9DADB8}" type="sibTrans" cxnId="{C4A2A76A-0A3C-4EF9-A196-E04E100A0415}">
      <dgm:prSet/>
      <dgm:spPr/>
      <dgm:t>
        <a:bodyPr/>
        <a:lstStyle/>
        <a:p>
          <a:endParaRPr lang="en-US"/>
        </a:p>
      </dgm:t>
    </dgm:pt>
    <dgm:pt modelId="{E0B1DBD2-E9DC-47C6-8086-528A05441B9D}" type="parTrans" cxnId="{C4A2A76A-0A3C-4EF9-A196-E04E100A0415}">
      <dgm:prSet/>
      <dgm:spPr/>
      <dgm:t>
        <a:bodyPr/>
        <a:lstStyle/>
        <a:p>
          <a:endParaRPr lang="en-US"/>
        </a:p>
      </dgm:t>
    </dgm:pt>
    <dgm:pt modelId="{B3FBF791-C560-4906-963C-71A8C72FE52E}" type="sibTrans" cxnId="{F1BFA126-10D1-4386-AE4D-38AD1E76C6CD}">
      <dgm:prSet/>
      <dgm:spPr/>
      <dgm:t>
        <a:bodyPr/>
        <a:lstStyle/>
        <a:p>
          <a:endParaRPr lang="en-US"/>
        </a:p>
      </dgm:t>
    </dgm:pt>
    <dgm:pt modelId="{07F70067-8A35-4849-B79F-AB7FD9033AA7}" type="parTrans" cxnId="{F1BFA126-10D1-4386-AE4D-38AD1E76C6CD}">
      <dgm:prSet/>
      <dgm:spPr/>
      <dgm:t>
        <a:bodyPr/>
        <a:lstStyle/>
        <a:p>
          <a:endParaRPr lang="en-US"/>
        </a:p>
      </dgm:t>
    </dgm:pt>
    <dgm:pt modelId="{30A48E86-5CB7-41CA-A036-E979B5E681A0}" type="pres">
      <dgm:prSet presAssocID="{5BE78EBC-6E8E-4742-9905-61342D411A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78C648-EEF0-4C0E-A3E1-4DD89654C7AF}" type="pres">
      <dgm:prSet presAssocID="{5BE78EBC-6E8E-4742-9905-61342D411AD7}" presName="hierFlow" presStyleCnt="0"/>
      <dgm:spPr/>
    </dgm:pt>
    <dgm:pt modelId="{EA891667-4854-4D60-A97E-F0175168E466}" type="pres">
      <dgm:prSet presAssocID="{5BE78EBC-6E8E-4742-9905-61342D411A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215177-EA59-435A-B543-61F3CE5B7C00}" type="pres">
      <dgm:prSet presAssocID="{01E92FA2-EEF0-419F-8C5E-CE68F27969A5}" presName="Name14" presStyleCnt="0"/>
      <dgm:spPr/>
    </dgm:pt>
    <dgm:pt modelId="{EE7AAAE6-00FA-4DFE-B92A-C39ECB06EE23}" type="pres">
      <dgm:prSet presAssocID="{01E92FA2-EEF0-419F-8C5E-CE68F27969A5}" presName="level1Shape" presStyleLbl="node0" presStyleIdx="0" presStyleCnt="1" custScaleX="229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16257-DFEA-442F-9C88-F9D759839B46}" type="pres">
      <dgm:prSet presAssocID="{01E92FA2-EEF0-419F-8C5E-CE68F27969A5}" presName="hierChild2" presStyleCnt="0"/>
      <dgm:spPr/>
    </dgm:pt>
    <dgm:pt modelId="{3DBD8142-E6B3-4D50-B9E3-DCFEEF9EE54A}" type="pres">
      <dgm:prSet presAssocID="{BE03C115-B0CA-4E01-AE99-B47811871AAA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79E5EA5-BA91-4434-B9AE-96B7DA9FAB8D}" type="pres">
      <dgm:prSet presAssocID="{2816C9E4-D4CC-4F5F-A900-B1864F48BA59}" presName="Name21" presStyleCnt="0"/>
      <dgm:spPr/>
    </dgm:pt>
    <dgm:pt modelId="{B4498E47-62C6-4E02-B0EE-9F10F7C2ECCF}" type="pres">
      <dgm:prSet presAssocID="{2816C9E4-D4CC-4F5F-A900-B1864F48BA59}" presName="level2Shape" presStyleLbl="node2" presStyleIdx="0" presStyleCnt="2" custScaleX="252827" custLinFactNeighborX="19745" custLinFactNeighborY="-8058"/>
      <dgm:spPr/>
      <dgm:t>
        <a:bodyPr/>
        <a:lstStyle/>
        <a:p>
          <a:endParaRPr lang="en-US"/>
        </a:p>
      </dgm:t>
    </dgm:pt>
    <dgm:pt modelId="{C197EF00-B3BE-4498-A9DE-D1BA4979B0A3}" type="pres">
      <dgm:prSet presAssocID="{2816C9E4-D4CC-4F5F-A900-B1864F48BA59}" presName="hierChild3" presStyleCnt="0"/>
      <dgm:spPr/>
    </dgm:pt>
    <dgm:pt modelId="{A7C33E9C-5C1A-44D6-9B46-32D55A83EE5D}" type="pres">
      <dgm:prSet presAssocID="{9744F45A-4EAE-4A8E-8749-A1E5EFB39245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273FED6-8967-4D72-A504-51C6F422F6D7}" type="pres">
      <dgm:prSet presAssocID="{96A01D24-2AD5-4AF4-B004-E44A653EE9B2}" presName="Name21" presStyleCnt="0"/>
      <dgm:spPr/>
    </dgm:pt>
    <dgm:pt modelId="{8707272D-2FB1-46A2-BE66-2AB08B3BC325}" type="pres">
      <dgm:prSet presAssocID="{96A01D24-2AD5-4AF4-B004-E44A653EE9B2}" presName="level2Shape" presStyleLbl="node3" presStyleIdx="0" presStyleCnt="2" custScaleX="254361" custLinFactNeighborX="19746" custLinFactNeighborY="-15748"/>
      <dgm:spPr/>
      <dgm:t>
        <a:bodyPr/>
        <a:lstStyle/>
        <a:p>
          <a:endParaRPr lang="en-US"/>
        </a:p>
      </dgm:t>
    </dgm:pt>
    <dgm:pt modelId="{1F172BDF-B9F0-4BF9-A9A8-F6E9C0D9DF23}" type="pres">
      <dgm:prSet presAssocID="{96A01D24-2AD5-4AF4-B004-E44A653EE9B2}" presName="hierChild3" presStyleCnt="0"/>
      <dgm:spPr/>
    </dgm:pt>
    <dgm:pt modelId="{D02CFA30-F738-44B8-8720-11C0B9D1F6E7}" type="pres">
      <dgm:prSet presAssocID="{E0B1DBD2-E9DC-47C6-8086-528A05441B9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5EF3F93-CF9E-489C-A569-19D565F60F9A}" type="pres">
      <dgm:prSet presAssocID="{2AF883BD-EC24-4069-BD7B-1DD9E11A6373}" presName="Name21" presStyleCnt="0"/>
      <dgm:spPr/>
    </dgm:pt>
    <dgm:pt modelId="{45E00B55-BBC9-4D77-A05C-0B123386AD06}" type="pres">
      <dgm:prSet presAssocID="{2AF883BD-EC24-4069-BD7B-1DD9E11A6373}" presName="level2Shape" presStyleLbl="node2" presStyleIdx="1" presStyleCnt="2" custScaleX="274879" custLinFactNeighborX="1539" custLinFactNeighborY="-8058"/>
      <dgm:spPr/>
      <dgm:t>
        <a:bodyPr/>
        <a:lstStyle/>
        <a:p>
          <a:endParaRPr lang="en-US"/>
        </a:p>
      </dgm:t>
    </dgm:pt>
    <dgm:pt modelId="{0F5810B3-4394-4399-B51C-3094BDE61C3E}" type="pres">
      <dgm:prSet presAssocID="{2AF883BD-EC24-4069-BD7B-1DD9E11A6373}" presName="hierChild3" presStyleCnt="0"/>
      <dgm:spPr/>
    </dgm:pt>
    <dgm:pt modelId="{D2DB11BF-D890-4C2E-A808-F9586FCC5DD3}" type="pres">
      <dgm:prSet presAssocID="{07F70067-8A35-4849-B79F-AB7FD9033AA7}" presName="Name19" presStyleLbl="parChTrans1D3" presStyleIdx="1" presStyleCnt="2"/>
      <dgm:spPr/>
      <dgm:t>
        <a:bodyPr/>
        <a:lstStyle/>
        <a:p>
          <a:endParaRPr lang="en-US"/>
        </a:p>
      </dgm:t>
    </dgm:pt>
    <dgm:pt modelId="{95FEF004-5C68-4BD8-BACD-81E19960344C}" type="pres">
      <dgm:prSet presAssocID="{2B1E4232-EACB-444D-82D5-C496B1D569EE}" presName="Name21" presStyleCnt="0"/>
      <dgm:spPr/>
    </dgm:pt>
    <dgm:pt modelId="{4B20CDD1-B791-459D-ABFE-C2AB9DA31110}" type="pres">
      <dgm:prSet presAssocID="{2B1E4232-EACB-444D-82D5-C496B1D569EE}" presName="level2Shape" presStyleLbl="node3" presStyleIdx="1" presStyleCnt="2" custScaleX="275648" custLinFactNeighborX="1539" custLinFactNeighborY="-15748"/>
      <dgm:spPr/>
      <dgm:t>
        <a:bodyPr/>
        <a:lstStyle/>
        <a:p>
          <a:endParaRPr lang="en-US"/>
        </a:p>
      </dgm:t>
    </dgm:pt>
    <dgm:pt modelId="{73CB1CDB-8893-4D09-BBD4-6BFD17E98E45}" type="pres">
      <dgm:prSet presAssocID="{2B1E4232-EACB-444D-82D5-C496B1D569EE}" presName="hierChild3" presStyleCnt="0"/>
      <dgm:spPr/>
    </dgm:pt>
    <dgm:pt modelId="{802735F4-2F19-4466-B31F-081E4242773D}" type="pres">
      <dgm:prSet presAssocID="{5BE78EBC-6E8E-4742-9905-61342D411AD7}" presName="bgShapesFlow" presStyleCnt="0"/>
      <dgm:spPr/>
    </dgm:pt>
  </dgm:ptLst>
  <dgm:cxnLst>
    <dgm:cxn modelId="{EB7135F8-0FB0-4FCD-A84B-6276243C252C}" type="presOf" srcId="{2B1E4232-EACB-444D-82D5-C496B1D569EE}" destId="{4B20CDD1-B791-459D-ABFE-C2AB9DA31110}" srcOrd="0" destOrd="0" presId="urn:microsoft.com/office/officeart/2005/8/layout/hierarchy6"/>
    <dgm:cxn modelId="{63C1E38E-1579-4A16-92BF-0C2E060DDD58}" type="presOf" srcId="{96A01D24-2AD5-4AF4-B004-E44A653EE9B2}" destId="{8707272D-2FB1-46A2-BE66-2AB08B3BC325}" srcOrd="0" destOrd="0" presId="urn:microsoft.com/office/officeart/2005/8/layout/hierarchy6"/>
    <dgm:cxn modelId="{C4A2A76A-0A3C-4EF9-A196-E04E100A0415}" srcId="{01E92FA2-EEF0-419F-8C5E-CE68F27969A5}" destId="{2AF883BD-EC24-4069-BD7B-1DD9E11A6373}" srcOrd="1" destOrd="0" parTransId="{E0B1DBD2-E9DC-47C6-8086-528A05441B9D}" sibTransId="{50F92F66-FBEF-4F7A-AB24-13434A9DADB8}"/>
    <dgm:cxn modelId="{F1BFA126-10D1-4386-AE4D-38AD1E76C6CD}" srcId="{2AF883BD-EC24-4069-BD7B-1DD9E11A6373}" destId="{2B1E4232-EACB-444D-82D5-C496B1D569EE}" srcOrd="0" destOrd="0" parTransId="{07F70067-8A35-4849-B79F-AB7FD9033AA7}" sibTransId="{B3FBF791-C560-4906-963C-71A8C72FE52E}"/>
    <dgm:cxn modelId="{B65E8721-3E56-46A6-8037-E1CD160EED09}" type="presOf" srcId="{07F70067-8A35-4849-B79F-AB7FD9033AA7}" destId="{D2DB11BF-D890-4C2E-A808-F9586FCC5DD3}" srcOrd="0" destOrd="0" presId="urn:microsoft.com/office/officeart/2005/8/layout/hierarchy6"/>
    <dgm:cxn modelId="{DE896956-012A-4608-8C30-D405849A61DE}" type="presOf" srcId="{5BE78EBC-6E8E-4742-9905-61342D411AD7}" destId="{30A48E86-5CB7-41CA-A036-E979B5E681A0}" srcOrd="0" destOrd="0" presId="urn:microsoft.com/office/officeart/2005/8/layout/hierarchy6"/>
    <dgm:cxn modelId="{4FDCAE26-7431-48C8-A2A9-5D26F1AD3AA0}" srcId="{2816C9E4-D4CC-4F5F-A900-B1864F48BA59}" destId="{96A01D24-2AD5-4AF4-B004-E44A653EE9B2}" srcOrd="0" destOrd="0" parTransId="{9744F45A-4EAE-4A8E-8749-A1E5EFB39245}" sibTransId="{413AEDCB-B285-4955-881C-ADD976E2B6D3}"/>
    <dgm:cxn modelId="{B81835D9-3BC8-46DC-9CB7-7D0194FF864C}" type="presOf" srcId="{2816C9E4-D4CC-4F5F-A900-B1864F48BA59}" destId="{B4498E47-62C6-4E02-B0EE-9F10F7C2ECCF}" srcOrd="0" destOrd="0" presId="urn:microsoft.com/office/officeart/2005/8/layout/hierarchy6"/>
    <dgm:cxn modelId="{BE9A2364-365F-47A6-A7DC-B002D1EAEA92}" type="presOf" srcId="{01E92FA2-EEF0-419F-8C5E-CE68F27969A5}" destId="{EE7AAAE6-00FA-4DFE-B92A-C39ECB06EE23}" srcOrd="0" destOrd="0" presId="urn:microsoft.com/office/officeart/2005/8/layout/hierarchy6"/>
    <dgm:cxn modelId="{4C4EC06C-B106-4046-BB86-5CC6E091F7FD}" srcId="{01E92FA2-EEF0-419F-8C5E-CE68F27969A5}" destId="{2816C9E4-D4CC-4F5F-A900-B1864F48BA59}" srcOrd="0" destOrd="0" parTransId="{BE03C115-B0CA-4E01-AE99-B47811871AAA}" sibTransId="{112CE17A-2818-43F8-9877-EE8DE4450678}"/>
    <dgm:cxn modelId="{366ECF33-F811-4614-8AC0-EB3DE08A92EB}" srcId="{5BE78EBC-6E8E-4742-9905-61342D411AD7}" destId="{01E92FA2-EEF0-419F-8C5E-CE68F27969A5}" srcOrd="0" destOrd="0" parTransId="{D02307BD-72B0-4EE4-B117-0EB14668D897}" sibTransId="{35CA777B-0B6C-4D76-9C3B-756F4C922B1F}"/>
    <dgm:cxn modelId="{6C41C2A4-0263-4906-A176-AF764AA1D959}" type="presOf" srcId="{2AF883BD-EC24-4069-BD7B-1DD9E11A6373}" destId="{45E00B55-BBC9-4D77-A05C-0B123386AD06}" srcOrd="0" destOrd="0" presId="urn:microsoft.com/office/officeart/2005/8/layout/hierarchy6"/>
    <dgm:cxn modelId="{06CC79C8-F9B4-4241-BBC4-B268E7E99538}" type="presOf" srcId="{BE03C115-B0CA-4E01-AE99-B47811871AAA}" destId="{3DBD8142-E6B3-4D50-B9E3-DCFEEF9EE54A}" srcOrd="0" destOrd="0" presId="urn:microsoft.com/office/officeart/2005/8/layout/hierarchy6"/>
    <dgm:cxn modelId="{47B33277-E511-45BB-A88B-D4FF52F2955D}" type="presOf" srcId="{9744F45A-4EAE-4A8E-8749-A1E5EFB39245}" destId="{A7C33E9C-5C1A-44D6-9B46-32D55A83EE5D}" srcOrd="0" destOrd="0" presId="urn:microsoft.com/office/officeart/2005/8/layout/hierarchy6"/>
    <dgm:cxn modelId="{10834ADE-FA8D-47E1-8E2F-592A81751B69}" type="presOf" srcId="{E0B1DBD2-E9DC-47C6-8086-528A05441B9D}" destId="{D02CFA30-F738-44B8-8720-11C0B9D1F6E7}" srcOrd="0" destOrd="0" presId="urn:microsoft.com/office/officeart/2005/8/layout/hierarchy6"/>
    <dgm:cxn modelId="{4D78680B-F3B6-4593-9A6B-762734A2CA4C}" type="presParOf" srcId="{30A48E86-5CB7-41CA-A036-E979B5E681A0}" destId="{1E78C648-EEF0-4C0E-A3E1-4DD89654C7AF}" srcOrd="0" destOrd="0" presId="urn:microsoft.com/office/officeart/2005/8/layout/hierarchy6"/>
    <dgm:cxn modelId="{68BFA450-BA7E-4955-8DDB-8F85B952C8FB}" type="presParOf" srcId="{1E78C648-EEF0-4C0E-A3E1-4DD89654C7AF}" destId="{EA891667-4854-4D60-A97E-F0175168E466}" srcOrd="0" destOrd="0" presId="urn:microsoft.com/office/officeart/2005/8/layout/hierarchy6"/>
    <dgm:cxn modelId="{B67B422C-B295-4B1F-85DD-A182E0293CEA}" type="presParOf" srcId="{EA891667-4854-4D60-A97E-F0175168E466}" destId="{5C215177-EA59-435A-B543-61F3CE5B7C00}" srcOrd="0" destOrd="0" presId="urn:microsoft.com/office/officeart/2005/8/layout/hierarchy6"/>
    <dgm:cxn modelId="{12F94AAC-0BB6-4922-AC31-EBB33358E11F}" type="presParOf" srcId="{5C215177-EA59-435A-B543-61F3CE5B7C00}" destId="{EE7AAAE6-00FA-4DFE-B92A-C39ECB06EE23}" srcOrd="0" destOrd="0" presId="urn:microsoft.com/office/officeart/2005/8/layout/hierarchy6"/>
    <dgm:cxn modelId="{CD15CD89-8433-4321-A01D-922EF414E5F7}" type="presParOf" srcId="{5C215177-EA59-435A-B543-61F3CE5B7C00}" destId="{EDB16257-DFEA-442F-9C88-F9D759839B46}" srcOrd="1" destOrd="0" presId="urn:microsoft.com/office/officeart/2005/8/layout/hierarchy6"/>
    <dgm:cxn modelId="{0E65DAE9-480E-4A32-8212-EFE30A1988C2}" type="presParOf" srcId="{EDB16257-DFEA-442F-9C88-F9D759839B46}" destId="{3DBD8142-E6B3-4D50-B9E3-DCFEEF9EE54A}" srcOrd="0" destOrd="0" presId="urn:microsoft.com/office/officeart/2005/8/layout/hierarchy6"/>
    <dgm:cxn modelId="{DA2C33F0-E9BA-4941-AC65-B176BB75F2C5}" type="presParOf" srcId="{EDB16257-DFEA-442F-9C88-F9D759839B46}" destId="{B79E5EA5-BA91-4434-B9AE-96B7DA9FAB8D}" srcOrd="1" destOrd="0" presId="urn:microsoft.com/office/officeart/2005/8/layout/hierarchy6"/>
    <dgm:cxn modelId="{14145938-DD05-4224-9F69-D90A7B1D8BF4}" type="presParOf" srcId="{B79E5EA5-BA91-4434-B9AE-96B7DA9FAB8D}" destId="{B4498E47-62C6-4E02-B0EE-9F10F7C2ECCF}" srcOrd="0" destOrd="0" presId="urn:microsoft.com/office/officeart/2005/8/layout/hierarchy6"/>
    <dgm:cxn modelId="{0D21B6EC-03DA-453A-8427-C59C65F242AF}" type="presParOf" srcId="{B79E5EA5-BA91-4434-B9AE-96B7DA9FAB8D}" destId="{C197EF00-B3BE-4498-A9DE-D1BA4979B0A3}" srcOrd="1" destOrd="0" presId="urn:microsoft.com/office/officeart/2005/8/layout/hierarchy6"/>
    <dgm:cxn modelId="{004E7C61-7FD5-4066-919B-476068422C63}" type="presParOf" srcId="{C197EF00-B3BE-4498-A9DE-D1BA4979B0A3}" destId="{A7C33E9C-5C1A-44D6-9B46-32D55A83EE5D}" srcOrd="0" destOrd="0" presId="urn:microsoft.com/office/officeart/2005/8/layout/hierarchy6"/>
    <dgm:cxn modelId="{82208463-3970-4B46-A8A0-75B5C12BEBC4}" type="presParOf" srcId="{C197EF00-B3BE-4498-A9DE-D1BA4979B0A3}" destId="{4273FED6-8967-4D72-A504-51C6F422F6D7}" srcOrd="1" destOrd="0" presId="urn:microsoft.com/office/officeart/2005/8/layout/hierarchy6"/>
    <dgm:cxn modelId="{972802E0-2A4D-4CD6-8CE4-72C9D3CC72CC}" type="presParOf" srcId="{4273FED6-8967-4D72-A504-51C6F422F6D7}" destId="{8707272D-2FB1-46A2-BE66-2AB08B3BC325}" srcOrd="0" destOrd="0" presId="urn:microsoft.com/office/officeart/2005/8/layout/hierarchy6"/>
    <dgm:cxn modelId="{AF3CDEFA-BAC6-42BC-BEFE-1B94B2E82E51}" type="presParOf" srcId="{4273FED6-8967-4D72-A504-51C6F422F6D7}" destId="{1F172BDF-B9F0-4BF9-A9A8-F6E9C0D9DF23}" srcOrd="1" destOrd="0" presId="urn:microsoft.com/office/officeart/2005/8/layout/hierarchy6"/>
    <dgm:cxn modelId="{D63A188B-84C5-4AB7-BBB0-3ECB547C7658}" type="presParOf" srcId="{EDB16257-DFEA-442F-9C88-F9D759839B46}" destId="{D02CFA30-F738-44B8-8720-11C0B9D1F6E7}" srcOrd="2" destOrd="0" presId="urn:microsoft.com/office/officeart/2005/8/layout/hierarchy6"/>
    <dgm:cxn modelId="{0DCA8518-BEB4-40DE-8AA4-75DD9AAC7C9B}" type="presParOf" srcId="{EDB16257-DFEA-442F-9C88-F9D759839B46}" destId="{D5EF3F93-CF9E-489C-A569-19D565F60F9A}" srcOrd="3" destOrd="0" presId="urn:microsoft.com/office/officeart/2005/8/layout/hierarchy6"/>
    <dgm:cxn modelId="{B66D50C7-C377-404F-B2A7-07AA3331982A}" type="presParOf" srcId="{D5EF3F93-CF9E-489C-A569-19D565F60F9A}" destId="{45E00B55-BBC9-4D77-A05C-0B123386AD06}" srcOrd="0" destOrd="0" presId="urn:microsoft.com/office/officeart/2005/8/layout/hierarchy6"/>
    <dgm:cxn modelId="{CE0C371B-F5FE-435C-9562-B10CF9B5C115}" type="presParOf" srcId="{D5EF3F93-CF9E-489C-A569-19D565F60F9A}" destId="{0F5810B3-4394-4399-B51C-3094BDE61C3E}" srcOrd="1" destOrd="0" presId="urn:microsoft.com/office/officeart/2005/8/layout/hierarchy6"/>
    <dgm:cxn modelId="{D80B6476-CE6B-4B57-AFD6-7C1FEF6959D5}" type="presParOf" srcId="{0F5810B3-4394-4399-B51C-3094BDE61C3E}" destId="{D2DB11BF-D890-4C2E-A808-F9586FCC5DD3}" srcOrd="0" destOrd="0" presId="urn:microsoft.com/office/officeart/2005/8/layout/hierarchy6"/>
    <dgm:cxn modelId="{29D2B096-BB9D-4B43-8073-E35C27CCCF96}" type="presParOf" srcId="{0F5810B3-4394-4399-B51C-3094BDE61C3E}" destId="{95FEF004-5C68-4BD8-BACD-81E19960344C}" srcOrd="1" destOrd="0" presId="urn:microsoft.com/office/officeart/2005/8/layout/hierarchy6"/>
    <dgm:cxn modelId="{0BAA335A-14E3-48FE-A969-98328F2E77C3}" type="presParOf" srcId="{95FEF004-5C68-4BD8-BACD-81E19960344C}" destId="{4B20CDD1-B791-459D-ABFE-C2AB9DA31110}" srcOrd="0" destOrd="0" presId="urn:microsoft.com/office/officeart/2005/8/layout/hierarchy6"/>
    <dgm:cxn modelId="{9B133A5C-7C34-482C-9922-AA233738EBFC}" type="presParOf" srcId="{95FEF004-5C68-4BD8-BACD-81E19960344C}" destId="{73CB1CDB-8893-4D09-BBD4-6BFD17E98E45}" srcOrd="1" destOrd="0" presId="urn:microsoft.com/office/officeart/2005/8/layout/hierarchy6"/>
    <dgm:cxn modelId="{B2777DB4-2D20-46C5-B8CC-62B8968DC1CD}" type="presParOf" srcId="{30A48E86-5CB7-41CA-A036-E979B5E681A0}" destId="{802735F4-2F19-4466-B31F-081E424277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78EBC-6E8E-4742-9905-61342D411AD7}" type="doc">
      <dgm:prSet loTypeId="urn:microsoft.com/office/officeart/2005/8/layout/hierarchy6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E92FA2-EEF0-419F-8C5E-CE68F27969A5}">
      <dgm:prSet phldrT="[Text]" custT="1"/>
      <dgm:spPr/>
      <dgm:t>
        <a:bodyPr/>
        <a:lstStyle/>
        <a:p>
          <a:r>
            <a:rPr lang="en-US" sz="3000" dirty="0"/>
            <a:t>Cookie</a:t>
          </a:r>
        </a:p>
      </dgm:t>
    </dgm:pt>
    <dgm:pt modelId="{D02307BD-72B0-4EE4-B117-0EB14668D897}" type="parTrans" cxnId="{366ECF33-F811-4614-8AC0-EB3DE08A92EB}">
      <dgm:prSet/>
      <dgm:spPr/>
      <dgm:t>
        <a:bodyPr/>
        <a:lstStyle/>
        <a:p>
          <a:endParaRPr lang="en-US"/>
        </a:p>
      </dgm:t>
    </dgm:pt>
    <dgm:pt modelId="{35CA777B-0B6C-4D76-9C3B-756F4C922B1F}" type="sibTrans" cxnId="{366ECF33-F811-4614-8AC0-EB3DE08A92EB}">
      <dgm:prSet/>
      <dgm:spPr/>
      <dgm:t>
        <a:bodyPr/>
        <a:lstStyle/>
        <a:p>
          <a:endParaRPr lang="en-US"/>
        </a:p>
      </dgm:t>
    </dgm:pt>
    <dgm:pt modelId="{2816C9E4-D4CC-4F5F-A900-B1864F48BA59}">
      <dgm:prSet phldrT="[Text]"/>
      <dgm:spPr/>
      <dgm:t>
        <a:bodyPr/>
        <a:lstStyle/>
        <a:p>
          <a:r>
            <a:rPr lang="en-US" dirty="0"/>
            <a:t>Sugar</a:t>
          </a:r>
        </a:p>
      </dgm:t>
    </dgm:pt>
    <dgm:pt modelId="{BE03C115-B0CA-4E01-AE99-B47811871AAA}" type="parTrans" cxnId="{4C4EC06C-B106-4046-BB86-5CC6E091F7FD}">
      <dgm:prSet/>
      <dgm:spPr/>
      <dgm:t>
        <a:bodyPr/>
        <a:lstStyle/>
        <a:p>
          <a:endParaRPr lang="en-US"/>
        </a:p>
      </dgm:t>
    </dgm:pt>
    <dgm:pt modelId="{112CE17A-2818-43F8-9877-EE8DE4450678}" type="sibTrans" cxnId="{4C4EC06C-B106-4046-BB86-5CC6E091F7FD}">
      <dgm:prSet/>
      <dgm:spPr/>
      <dgm:t>
        <a:bodyPr/>
        <a:lstStyle/>
        <a:p>
          <a:endParaRPr lang="en-US"/>
        </a:p>
      </dgm:t>
    </dgm:pt>
    <dgm:pt modelId="{2AF883BD-EC24-4069-BD7B-1DD9E11A6373}">
      <dgm:prSet phldrT="[Text]"/>
      <dgm:spPr/>
      <dgm:t>
        <a:bodyPr/>
        <a:lstStyle/>
        <a:p>
          <a:r>
            <a:rPr lang="en-US" dirty="0"/>
            <a:t>Oatmeal</a:t>
          </a:r>
        </a:p>
      </dgm:t>
    </dgm:pt>
    <dgm:pt modelId="{E0B1DBD2-E9DC-47C6-8086-528A05441B9D}" type="parTrans" cxnId="{C4A2A76A-0A3C-4EF9-A196-E04E100A0415}">
      <dgm:prSet/>
      <dgm:spPr/>
      <dgm:t>
        <a:bodyPr/>
        <a:lstStyle/>
        <a:p>
          <a:endParaRPr lang="en-US"/>
        </a:p>
      </dgm:t>
    </dgm:pt>
    <dgm:pt modelId="{50F92F66-FBEF-4F7A-AB24-13434A9DADB8}" type="sibTrans" cxnId="{C4A2A76A-0A3C-4EF9-A196-E04E100A0415}">
      <dgm:prSet/>
      <dgm:spPr/>
      <dgm:t>
        <a:bodyPr/>
        <a:lstStyle/>
        <a:p>
          <a:endParaRPr lang="en-US"/>
        </a:p>
      </dgm:t>
    </dgm:pt>
    <dgm:pt modelId="{D3F3C452-C5CE-4818-945D-80ED05B26E31}">
      <dgm:prSet phldrT="[Text]"/>
      <dgm:spPr/>
      <dgm:t>
        <a:bodyPr/>
        <a:lstStyle/>
        <a:p>
          <a:r>
            <a:rPr lang="en-US" dirty="0"/>
            <a:t>Chocolate</a:t>
          </a:r>
          <a:br>
            <a:rPr lang="en-US" dirty="0"/>
          </a:br>
          <a:r>
            <a:rPr lang="en-US" dirty="0"/>
            <a:t>Chip</a:t>
          </a:r>
        </a:p>
      </dgm:t>
    </dgm:pt>
    <dgm:pt modelId="{3D675FEB-A5A2-4828-BC68-644639D2A75A}" type="parTrans" cxnId="{9134BA0A-A0AF-43D9-89A1-70511ED9D8BE}">
      <dgm:prSet/>
      <dgm:spPr/>
      <dgm:t>
        <a:bodyPr/>
        <a:lstStyle/>
        <a:p>
          <a:endParaRPr lang="en-US"/>
        </a:p>
      </dgm:t>
    </dgm:pt>
    <dgm:pt modelId="{C0AAA813-B015-43A7-90E8-25865AF85890}" type="sibTrans" cxnId="{9134BA0A-A0AF-43D9-89A1-70511ED9D8BE}">
      <dgm:prSet/>
      <dgm:spPr/>
      <dgm:t>
        <a:bodyPr/>
        <a:lstStyle/>
        <a:p>
          <a:endParaRPr lang="en-US"/>
        </a:p>
      </dgm:t>
    </dgm:pt>
    <dgm:pt modelId="{7915C121-65BF-4FF5-B904-41FA0D69294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82166FCC-0D06-46A0-80ED-1E4237A37D2E}" type="parTrans" cxnId="{2F786D61-3F01-4AE1-BB16-F0023435843B}">
      <dgm:prSet/>
      <dgm:spPr/>
      <dgm:t>
        <a:bodyPr/>
        <a:lstStyle/>
        <a:p>
          <a:endParaRPr lang="en-US"/>
        </a:p>
      </dgm:t>
    </dgm:pt>
    <dgm:pt modelId="{137EC727-EC1A-4018-A4C0-0930FE93894B}" type="sibTrans" cxnId="{2F786D61-3F01-4AE1-BB16-F0023435843B}">
      <dgm:prSet/>
      <dgm:spPr/>
      <dgm:t>
        <a:bodyPr/>
        <a:lstStyle/>
        <a:p>
          <a:endParaRPr lang="en-US"/>
        </a:p>
      </dgm:t>
    </dgm:pt>
    <dgm:pt modelId="{30A48E86-5CB7-41CA-A036-E979B5E681A0}" type="pres">
      <dgm:prSet presAssocID="{5BE78EBC-6E8E-4742-9905-61342D411A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78C648-EEF0-4C0E-A3E1-4DD89654C7AF}" type="pres">
      <dgm:prSet presAssocID="{5BE78EBC-6E8E-4742-9905-61342D411AD7}" presName="hierFlow" presStyleCnt="0"/>
      <dgm:spPr/>
    </dgm:pt>
    <dgm:pt modelId="{EA891667-4854-4D60-A97E-F0175168E466}" type="pres">
      <dgm:prSet presAssocID="{5BE78EBC-6E8E-4742-9905-61342D411A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215177-EA59-435A-B543-61F3CE5B7C00}" type="pres">
      <dgm:prSet presAssocID="{01E92FA2-EEF0-419F-8C5E-CE68F27969A5}" presName="Name14" presStyleCnt="0"/>
      <dgm:spPr/>
    </dgm:pt>
    <dgm:pt modelId="{EE7AAAE6-00FA-4DFE-B92A-C39ECB06EE23}" type="pres">
      <dgm:prSet presAssocID="{01E92FA2-EEF0-419F-8C5E-CE68F27969A5}" presName="level1Shape" presStyleLbl="node0" presStyleIdx="0" presStyleCnt="1" custScaleX="193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16257-DFEA-442F-9C88-F9D759839B46}" type="pres">
      <dgm:prSet presAssocID="{01E92FA2-EEF0-419F-8C5E-CE68F27969A5}" presName="hierChild2" presStyleCnt="0"/>
      <dgm:spPr/>
    </dgm:pt>
    <dgm:pt modelId="{3DBD8142-E6B3-4D50-B9E3-DCFEEF9EE54A}" type="pres">
      <dgm:prSet presAssocID="{BE03C115-B0CA-4E01-AE99-B47811871AAA}" presName="Name19" presStyleLbl="parChTrans1D2" presStyleIdx="0" presStyleCnt="4"/>
      <dgm:spPr/>
      <dgm:t>
        <a:bodyPr/>
        <a:lstStyle/>
        <a:p>
          <a:endParaRPr lang="en-US"/>
        </a:p>
      </dgm:t>
    </dgm:pt>
    <dgm:pt modelId="{B79E5EA5-BA91-4434-B9AE-96B7DA9FAB8D}" type="pres">
      <dgm:prSet presAssocID="{2816C9E4-D4CC-4F5F-A900-B1864F48BA59}" presName="Name21" presStyleCnt="0"/>
      <dgm:spPr/>
    </dgm:pt>
    <dgm:pt modelId="{B4498E47-62C6-4E02-B0EE-9F10F7C2ECCF}" type="pres">
      <dgm:prSet presAssocID="{2816C9E4-D4CC-4F5F-A900-B1864F48BA59}" presName="level2Shape" presStyleLbl="node2" presStyleIdx="0" presStyleCnt="4"/>
      <dgm:spPr/>
      <dgm:t>
        <a:bodyPr/>
        <a:lstStyle/>
        <a:p>
          <a:endParaRPr lang="en-US"/>
        </a:p>
      </dgm:t>
    </dgm:pt>
    <dgm:pt modelId="{C197EF00-B3BE-4498-A9DE-D1BA4979B0A3}" type="pres">
      <dgm:prSet presAssocID="{2816C9E4-D4CC-4F5F-A900-B1864F48BA59}" presName="hierChild3" presStyleCnt="0"/>
      <dgm:spPr/>
    </dgm:pt>
    <dgm:pt modelId="{D02CFA30-F738-44B8-8720-11C0B9D1F6E7}" type="pres">
      <dgm:prSet presAssocID="{E0B1DBD2-E9DC-47C6-8086-528A05441B9D}" presName="Name19" presStyleLbl="parChTrans1D2" presStyleIdx="1" presStyleCnt="4"/>
      <dgm:spPr/>
      <dgm:t>
        <a:bodyPr/>
        <a:lstStyle/>
        <a:p>
          <a:endParaRPr lang="en-US"/>
        </a:p>
      </dgm:t>
    </dgm:pt>
    <dgm:pt modelId="{D5EF3F93-CF9E-489C-A569-19D565F60F9A}" type="pres">
      <dgm:prSet presAssocID="{2AF883BD-EC24-4069-BD7B-1DD9E11A6373}" presName="Name21" presStyleCnt="0"/>
      <dgm:spPr/>
    </dgm:pt>
    <dgm:pt modelId="{45E00B55-BBC9-4D77-A05C-0B123386AD06}" type="pres">
      <dgm:prSet presAssocID="{2AF883BD-EC24-4069-BD7B-1DD9E11A6373}" presName="level2Shape" presStyleLbl="node2" presStyleIdx="1" presStyleCnt="4"/>
      <dgm:spPr/>
      <dgm:t>
        <a:bodyPr/>
        <a:lstStyle/>
        <a:p>
          <a:endParaRPr lang="en-US"/>
        </a:p>
      </dgm:t>
    </dgm:pt>
    <dgm:pt modelId="{0F5810B3-4394-4399-B51C-3094BDE61C3E}" type="pres">
      <dgm:prSet presAssocID="{2AF883BD-EC24-4069-BD7B-1DD9E11A6373}" presName="hierChild3" presStyleCnt="0"/>
      <dgm:spPr/>
    </dgm:pt>
    <dgm:pt modelId="{1AAC04BD-DB59-4DE9-A49E-18B8E8CF5F7E}" type="pres">
      <dgm:prSet presAssocID="{3D675FEB-A5A2-4828-BC68-644639D2A75A}" presName="Name19" presStyleLbl="parChTrans1D2" presStyleIdx="2" presStyleCnt="4"/>
      <dgm:spPr/>
      <dgm:t>
        <a:bodyPr/>
        <a:lstStyle/>
        <a:p>
          <a:endParaRPr lang="en-US"/>
        </a:p>
      </dgm:t>
    </dgm:pt>
    <dgm:pt modelId="{2DCF5733-FB7D-4B75-BF88-DFDE3113E27A}" type="pres">
      <dgm:prSet presAssocID="{D3F3C452-C5CE-4818-945D-80ED05B26E31}" presName="Name21" presStyleCnt="0"/>
      <dgm:spPr/>
    </dgm:pt>
    <dgm:pt modelId="{79D526C1-1249-4287-BA23-09E8D947688C}" type="pres">
      <dgm:prSet presAssocID="{D3F3C452-C5CE-4818-945D-80ED05B26E31}" presName="level2Shape" presStyleLbl="node2" presStyleIdx="2" presStyleCnt="4"/>
      <dgm:spPr/>
      <dgm:t>
        <a:bodyPr/>
        <a:lstStyle/>
        <a:p>
          <a:endParaRPr lang="en-US"/>
        </a:p>
      </dgm:t>
    </dgm:pt>
    <dgm:pt modelId="{DA5D92B8-8174-4D6E-AD5C-F0E78E3D3ACE}" type="pres">
      <dgm:prSet presAssocID="{D3F3C452-C5CE-4818-945D-80ED05B26E31}" presName="hierChild3" presStyleCnt="0"/>
      <dgm:spPr/>
    </dgm:pt>
    <dgm:pt modelId="{F68436CF-192B-4652-9363-29E759832F6A}" type="pres">
      <dgm:prSet presAssocID="{82166FCC-0D06-46A0-80ED-1E4237A37D2E}" presName="Name19" presStyleLbl="parChTrans1D2" presStyleIdx="3" presStyleCnt="4"/>
      <dgm:spPr/>
      <dgm:t>
        <a:bodyPr/>
        <a:lstStyle/>
        <a:p>
          <a:endParaRPr lang="en-US"/>
        </a:p>
      </dgm:t>
    </dgm:pt>
    <dgm:pt modelId="{40344FA4-EA3B-40F2-A9E2-7CCFA0BD66B1}" type="pres">
      <dgm:prSet presAssocID="{7915C121-65BF-4FF5-B904-41FA0D692943}" presName="Name21" presStyleCnt="0"/>
      <dgm:spPr/>
    </dgm:pt>
    <dgm:pt modelId="{B6C168E2-2830-457D-9BCD-059347425F0D}" type="pres">
      <dgm:prSet presAssocID="{7915C121-65BF-4FF5-B904-41FA0D692943}" presName="level2Shape" presStyleLbl="node2" presStyleIdx="3" presStyleCnt="4"/>
      <dgm:spPr/>
      <dgm:t>
        <a:bodyPr/>
        <a:lstStyle/>
        <a:p>
          <a:endParaRPr lang="en-US"/>
        </a:p>
      </dgm:t>
    </dgm:pt>
    <dgm:pt modelId="{125E176E-1C80-4EA1-A376-2087774AD266}" type="pres">
      <dgm:prSet presAssocID="{7915C121-65BF-4FF5-B904-41FA0D692943}" presName="hierChild3" presStyleCnt="0"/>
      <dgm:spPr/>
    </dgm:pt>
    <dgm:pt modelId="{802735F4-2F19-4466-B31F-081E4242773D}" type="pres">
      <dgm:prSet presAssocID="{5BE78EBC-6E8E-4742-9905-61342D411AD7}" presName="bgShapesFlow" presStyleCnt="0"/>
      <dgm:spPr/>
    </dgm:pt>
  </dgm:ptLst>
  <dgm:cxnLst>
    <dgm:cxn modelId="{37A35963-08A5-4E59-A5E8-733F853A3FCD}" type="presOf" srcId="{01E92FA2-EEF0-419F-8C5E-CE68F27969A5}" destId="{EE7AAAE6-00FA-4DFE-B92A-C39ECB06EE23}" srcOrd="0" destOrd="0" presId="urn:microsoft.com/office/officeart/2005/8/layout/hierarchy6"/>
    <dgm:cxn modelId="{7073069E-03FA-4A8F-827E-3FB74FBD6ECD}" type="presOf" srcId="{2AF883BD-EC24-4069-BD7B-1DD9E11A6373}" destId="{45E00B55-BBC9-4D77-A05C-0B123386AD06}" srcOrd="0" destOrd="0" presId="urn:microsoft.com/office/officeart/2005/8/layout/hierarchy6"/>
    <dgm:cxn modelId="{90A78CAF-30CF-4592-898A-E57B5A7B68A5}" type="presOf" srcId="{BE03C115-B0CA-4E01-AE99-B47811871AAA}" destId="{3DBD8142-E6B3-4D50-B9E3-DCFEEF9EE54A}" srcOrd="0" destOrd="0" presId="urn:microsoft.com/office/officeart/2005/8/layout/hierarchy6"/>
    <dgm:cxn modelId="{C4A2A76A-0A3C-4EF9-A196-E04E100A0415}" srcId="{01E92FA2-EEF0-419F-8C5E-CE68F27969A5}" destId="{2AF883BD-EC24-4069-BD7B-1DD9E11A6373}" srcOrd="1" destOrd="0" parTransId="{E0B1DBD2-E9DC-47C6-8086-528A05441B9D}" sibTransId="{50F92F66-FBEF-4F7A-AB24-13434A9DADB8}"/>
    <dgm:cxn modelId="{89A18482-2438-495A-932C-7EAE9259DB20}" type="presOf" srcId="{5BE78EBC-6E8E-4742-9905-61342D411AD7}" destId="{30A48E86-5CB7-41CA-A036-E979B5E681A0}" srcOrd="0" destOrd="0" presId="urn:microsoft.com/office/officeart/2005/8/layout/hierarchy6"/>
    <dgm:cxn modelId="{9134BA0A-A0AF-43D9-89A1-70511ED9D8BE}" srcId="{01E92FA2-EEF0-419F-8C5E-CE68F27969A5}" destId="{D3F3C452-C5CE-4818-945D-80ED05B26E31}" srcOrd="2" destOrd="0" parTransId="{3D675FEB-A5A2-4828-BC68-644639D2A75A}" sibTransId="{C0AAA813-B015-43A7-90E8-25865AF85890}"/>
    <dgm:cxn modelId="{BC48ADA8-3E3A-48C8-B3D0-95B1A3F3C591}" type="presOf" srcId="{E0B1DBD2-E9DC-47C6-8086-528A05441B9D}" destId="{D02CFA30-F738-44B8-8720-11C0B9D1F6E7}" srcOrd="0" destOrd="0" presId="urn:microsoft.com/office/officeart/2005/8/layout/hierarchy6"/>
    <dgm:cxn modelId="{85D6255D-BA5C-4112-B10F-58EC6BC3766C}" type="presOf" srcId="{D3F3C452-C5CE-4818-945D-80ED05B26E31}" destId="{79D526C1-1249-4287-BA23-09E8D947688C}" srcOrd="0" destOrd="0" presId="urn:microsoft.com/office/officeart/2005/8/layout/hierarchy6"/>
    <dgm:cxn modelId="{DCA90502-6373-4B26-A2E0-C07A964FEE44}" type="presOf" srcId="{3D675FEB-A5A2-4828-BC68-644639D2A75A}" destId="{1AAC04BD-DB59-4DE9-A49E-18B8E8CF5F7E}" srcOrd="0" destOrd="0" presId="urn:microsoft.com/office/officeart/2005/8/layout/hierarchy6"/>
    <dgm:cxn modelId="{2F786D61-3F01-4AE1-BB16-F0023435843B}" srcId="{01E92FA2-EEF0-419F-8C5E-CE68F27969A5}" destId="{7915C121-65BF-4FF5-B904-41FA0D692943}" srcOrd="3" destOrd="0" parTransId="{82166FCC-0D06-46A0-80ED-1E4237A37D2E}" sibTransId="{137EC727-EC1A-4018-A4C0-0930FE93894B}"/>
    <dgm:cxn modelId="{79A7EB97-B4A2-4E09-8091-F7482EFB4534}" type="presOf" srcId="{82166FCC-0D06-46A0-80ED-1E4237A37D2E}" destId="{F68436CF-192B-4652-9363-29E759832F6A}" srcOrd="0" destOrd="0" presId="urn:microsoft.com/office/officeart/2005/8/layout/hierarchy6"/>
    <dgm:cxn modelId="{4C4EC06C-B106-4046-BB86-5CC6E091F7FD}" srcId="{01E92FA2-EEF0-419F-8C5E-CE68F27969A5}" destId="{2816C9E4-D4CC-4F5F-A900-B1864F48BA59}" srcOrd="0" destOrd="0" parTransId="{BE03C115-B0CA-4E01-AE99-B47811871AAA}" sibTransId="{112CE17A-2818-43F8-9877-EE8DE4450678}"/>
    <dgm:cxn modelId="{366ECF33-F811-4614-8AC0-EB3DE08A92EB}" srcId="{5BE78EBC-6E8E-4742-9905-61342D411AD7}" destId="{01E92FA2-EEF0-419F-8C5E-CE68F27969A5}" srcOrd="0" destOrd="0" parTransId="{D02307BD-72B0-4EE4-B117-0EB14668D897}" sibTransId="{35CA777B-0B6C-4D76-9C3B-756F4C922B1F}"/>
    <dgm:cxn modelId="{B7E644C5-C37F-4AB9-B5B2-25535F9A7ED3}" type="presOf" srcId="{7915C121-65BF-4FF5-B904-41FA0D692943}" destId="{B6C168E2-2830-457D-9BCD-059347425F0D}" srcOrd="0" destOrd="0" presId="urn:microsoft.com/office/officeart/2005/8/layout/hierarchy6"/>
    <dgm:cxn modelId="{8146BD5B-4140-4057-BD24-B10194048A03}" type="presOf" srcId="{2816C9E4-D4CC-4F5F-A900-B1864F48BA59}" destId="{B4498E47-62C6-4E02-B0EE-9F10F7C2ECCF}" srcOrd="0" destOrd="0" presId="urn:microsoft.com/office/officeart/2005/8/layout/hierarchy6"/>
    <dgm:cxn modelId="{03E25F38-AC7A-441A-8DCF-7BACA6616EA4}" type="presParOf" srcId="{30A48E86-5CB7-41CA-A036-E979B5E681A0}" destId="{1E78C648-EEF0-4C0E-A3E1-4DD89654C7AF}" srcOrd="0" destOrd="0" presId="urn:microsoft.com/office/officeart/2005/8/layout/hierarchy6"/>
    <dgm:cxn modelId="{28A5BE91-26F9-481A-896B-62E3F7665C8A}" type="presParOf" srcId="{1E78C648-EEF0-4C0E-A3E1-4DD89654C7AF}" destId="{EA891667-4854-4D60-A97E-F0175168E466}" srcOrd="0" destOrd="0" presId="urn:microsoft.com/office/officeart/2005/8/layout/hierarchy6"/>
    <dgm:cxn modelId="{52F0CA4E-AC4A-413C-B33E-792CD36F8BAB}" type="presParOf" srcId="{EA891667-4854-4D60-A97E-F0175168E466}" destId="{5C215177-EA59-435A-B543-61F3CE5B7C00}" srcOrd="0" destOrd="0" presId="urn:microsoft.com/office/officeart/2005/8/layout/hierarchy6"/>
    <dgm:cxn modelId="{17747A38-883C-4618-9644-DFBE1A9792F4}" type="presParOf" srcId="{5C215177-EA59-435A-B543-61F3CE5B7C00}" destId="{EE7AAAE6-00FA-4DFE-B92A-C39ECB06EE23}" srcOrd="0" destOrd="0" presId="urn:microsoft.com/office/officeart/2005/8/layout/hierarchy6"/>
    <dgm:cxn modelId="{DFAF1304-4084-48F0-9C16-F8130912D54F}" type="presParOf" srcId="{5C215177-EA59-435A-B543-61F3CE5B7C00}" destId="{EDB16257-DFEA-442F-9C88-F9D759839B46}" srcOrd="1" destOrd="0" presId="urn:microsoft.com/office/officeart/2005/8/layout/hierarchy6"/>
    <dgm:cxn modelId="{CED61E10-63DF-4C4A-B8B1-77496D7103DB}" type="presParOf" srcId="{EDB16257-DFEA-442F-9C88-F9D759839B46}" destId="{3DBD8142-E6B3-4D50-B9E3-DCFEEF9EE54A}" srcOrd="0" destOrd="0" presId="urn:microsoft.com/office/officeart/2005/8/layout/hierarchy6"/>
    <dgm:cxn modelId="{C1E118F3-810B-4C47-93C3-5459E06EB275}" type="presParOf" srcId="{EDB16257-DFEA-442F-9C88-F9D759839B46}" destId="{B79E5EA5-BA91-4434-B9AE-96B7DA9FAB8D}" srcOrd="1" destOrd="0" presId="urn:microsoft.com/office/officeart/2005/8/layout/hierarchy6"/>
    <dgm:cxn modelId="{97E78D85-AB68-4D22-B3E3-DBF2787EE1BE}" type="presParOf" srcId="{B79E5EA5-BA91-4434-B9AE-96B7DA9FAB8D}" destId="{B4498E47-62C6-4E02-B0EE-9F10F7C2ECCF}" srcOrd="0" destOrd="0" presId="urn:microsoft.com/office/officeart/2005/8/layout/hierarchy6"/>
    <dgm:cxn modelId="{EAA6B0EB-3C53-4DFE-BD38-E5D39E7545DD}" type="presParOf" srcId="{B79E5EA5-BA91-4434-B9AE-96B7DA9FAB8D}" destId="{C197EF00-B3BE-4498-A9DE-D1BA4979B0A3}" srcOrd="1" destOrd="0" presId="urn:microsoft.com/office/officeart/2005/8/layout/hierarchy6"/>
    <dgm:cxn modelId="{BB8F4D5E-3A1F-4417-B3B7-60DEFA59CCA4}" type="presParOf" srcId="{EDB16257-DFEA-442F-9C88-F9D759839B46}" destId="{D02CFA30-F738-44B8-8720-11C0B9D1F6E7}" srcOrd="2" destOrd="0" presId="urn:microsoft.com/office/officeart/2005/8/layout/hierarchy6"/>
    <dgm:cxn modelId="{3CE687E8-7E48-4CE3-8A74-23E273A4EB35}" type="presParOf" srcId="{EDB16257-DFEA-442F-9C88-F9D759839B46}" destId="{D5EF3F93-CF9E-489C-A569-19D565F60F9A}" srcOrd="3" destOrd="0" presId="urn:microsoft.com/office/officeart/2005/8/layout/hierarchy6"/>
    <dgm:cxn modelId="{10C4B719-552E-4393-8E26-02C415CFDBEA}" type="presParOf" srcId="{D5EF3F93-CF9E-489C-A569-19D565F60F9A}" destId="{45E00B55-BBC9-4D77-A05C-0B123386AD06}" srcOrd="0" destOrd="0" presId="urn:microsoft.com/office/officeart/2005/8/layout/hierarchy6"/>
    <dgm:cxn modelId="{CE3A4BD3-3FA3-4934-B8A0-39736D5E237A}" type="presParOf" srcId="{D5EF3F93-CF9E-489C-A569-19D565F60F9A}" destId="{0F5810B3-4394-4399-B51C-3094BDE61C3E}" srcOrd="1" destOrd="0" presId="urn:microsoft.com/office/officeart/2005/8/layout/hierarchy6"/>
    <dgm:cxn modelId="{A7179E64-7D6D-454B-868A-5162BC647FC8}" type="presParOf" srcId="{EDB16257-DFEA-442F-9C88-F9D759839B46}" destId="{1AAC04BD-DB59-4DE9-A49E-18B8E8CF5F7E}" srcOrd="4" destOrd="0" presId="urn:microsoft.com/office/officeart/2005/8/layout/hierarchy6"/>
    <dgm:cxn modelId="{2396B910-E495-4F96-8CD0-C9A89004F9F0}" type="presParOf" srcId="{EDB16257-DFEA-442F-9C88-F9D759839B46}" destId="{2DCF5733-FB7D-4B75-BF88-DFDE3113E27A}" srcOrd="5" destOrd="0" presId="urn:microsoft.com/office/officeart/2005/8/layout/hierarchy6"/>
    <dgm:cxn modelId="{E120216A-49D9-4CE1-9FF2-F0DB916CF99E}" type="presParOf" srcId="{2DCF5733-FB7D-4B75-BF88-DFDE3113E27A}" destId="{79D526C1-1249-4287-BA23-09E8D947688C}" srcOrd="0" destOrd="0" presId="urn:microsoft.com/office/officeart/2005/8/layout/hierarchy6"/>
    <dgm:cxn modelId="{C93D5F2E-22F2-45F5-A0D1-F0027544C028}" type="presParOf" srcId="{2DCF5733-FB7D-4B75-BF88-DFDE3113E27A}" destId="{DA5D92B8-8174-4D6E-AD5C-F0E78E3D3ACE}" srcOrd="1" destOrd="0" presId="urn:microsoft.com/office/officeart/2005/8/layout/hierarchy6"/>
    <dgm:cxn modelId="{1C0F6BE1-84C7-479A-8C70-C6FB2D37E7E7}" type="presParOf" srcId="{EDB16257-DFEA-442F-9C88-F9D759839B46}" destId="{F68436CF-192B-4652-9363-29E759832F6A}" srcOrd="6" destOrd="0" presId="urn:microsoft.com/office/officeart/2005/8/layout/hierarchy6"/>
    <dgm:cxn modelId="{D5554188-75BD-4564-BB4D-52E04165B79C}" type="presParOf" srcId="{EDB16257-DFEA-442F-9C88-F9D759839B46}" destId="{40344FA4-EA3B-40F2-A9E2-7CCFA0BD66B1}" srcOrd="7" destOrd="0" presId="urn:microsoft.com/office/officeart/2005/8/layout/hierarchy6"/>
    <dgm:cxn modelId="{187098C6-E777-4BC5-BD36-948C278EE8BA}" type="presParOf" srcId="{40344FA4-EA3B-40F2-A9E2-7CCFA0BD66B1}" destId="{B6C168E2-2830-457D-9BCD-059347425F0D}" srcOrd="0" destOrd="0" presId="urn:microsoft.com/office/officeart/2005/8/layout/hierarchy6"/>
    <dgm:cxn modelId="{E8FB2704-291E-497F-86DA-F9957C4F3FCD}" type="presParOf" srcId="{40344FA4-EA3B-40F2-A9E2-7CCFA0BD66B1}" destId="{125E176E-1C80-4EA1-A376-2087774AD266}" srcOrd="1" destOrd="0" presId="urn:microsoft.com/office/officeart/2005/8/layout/hierarchy6"/>
    <dgm:cxn modelId="{230F67B6-38C3-41E5-8365-B6278C383770}" type="presParOf" srcId="{30A48E86-5CB7-41CA-A036-E979B5E681A0}" destId="{802735F4-2F19-4466-B31F-081E424277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E78EBC-6E8E-4742-9905-61342D411AD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E92FA2-EEF0-419F-8C5E-CE68F27969A5}">
      <dgm:prSet phldrT="[Text]" custT="1"/>
      <dgm:spPr/>
      <dgm:t>
        <a:bodyPr/>
        <a:lstStyle/>
        <a:p>
          <a:r>
            <a:rPr lang="en-US" sz="3000" dirty="0"/>
            <a:t>Cookie</a:t>
          </a:r>
        </a:p>
      </dgm:t>
    </dgm:pt>
    <dgm:pt modelId="{D02307BD-72B0-4EE4-B117-0EB14668D897}" type="parTrans" cxnId="{366ECF33-F811-4614-8AC0-EB3DE08A92EB}">
      <dgm:prSet/>
      <dgm:spPr/>
      <dgm:t>
        <a:bodyPr/>
        <a:lstStyle/>
        <a:p>
          <a:endParaRPr lang="en-US"/>
        </a:p>
      </dgm:t>
    </dgm:pt>
    <dgm:pt modelId="{35CA777B-0B6C-4D76-9C3B-756F4C922B1F}" type="sibTrans" cxnId="{366ECF33-F811-4614-8AC0-EB3DE08A92EB}">
      <dgm:prSet/>
      <dgm:spPr/>
      <dgm:t>
        <a:bodyPr/>
        <a:lstStyle/>
        <a:p>
          <a:endParaRPr lang="en-US"/>
        </a:p>
      </dgm:t>
    </dgm:pt>
    <dgm:pt modelId="{2816C9E4-D4CC-4F5F-A900-B1864F48BA59}">
      <dgm:prSet phldrT="[Text]"/>
      <dgm:spPr/>
      <dgm:t>
        <a:bodyPr/>
        <a:lstStyle/>
        <a:p>
          <a:r>
            <a:rPr lang="en-US" dirty="0"/>
            <a:t>Sugar</a:t>
          </a:r>
        </a:p>
      </dgm:t>
    </dgm:pt>
    <dgm:pt modelId="{BE03C115-B0CA-4E01-AE99-B47811871AAA}" type="parTrans" cxnId="{4C4EC06C-B106-4046-BB86-5CC6E091F7FD}">
      <dgm:prSet/>
      <dgm:spPr/>
      <dgm:t>
        <a:bodyPr/>
        <a:lstStyle/>
        <a:p>
          <a:endParaRPr lang="en-US"/>
        </a:p>
      </dgm:t>
    </dgm:pt>
    <dgm:pt modelId="{112CE17A-2818-43F8-9877-EE8DE4450678}" type="sibTrans" cxnId="{4C4EC06C-B106-4046-BB86-5CC6E091F7FD}">
      <dgm:prSet/>
      <dgm:spPr/>
      <dgm:t>
        <a:bodyPr/>
        <a:lstStyle/>
        <a:p>
          <a:endParaRPr lang="en-US"/>
        </a:p>
      </dgm:t>
    </dgm:pt>
    <dgm:pt modelId="{2AF883BD-EC24-4069-BD7B-1DD9E11A6373}">
      <dgm:prSet phldrT="[Text]"/>
      <dgm:spPr/>
      <dgm:t>
        <a:bodyPr/>
        <a:lstStyle/>
        <a:p>
          <a:r>
            <a:rPr lang="en-US" dirty="0"/>
            <a:t>Oatmeal</a:t>
          </a:r>
        </a:p>
      </dgm:t>
    </dgm:pt>
    <dgm:pt modelId="{50F92F66-FBEF-4F7A-AB24-13434A9DADB8}" type="sibTrans" cxnId="{C4A2A76A-0A3C-4EF9-A196-E04E100A0415}">
      <dgm:prSet/>
      <dgm:spPr/>
      <dgm:t>
        <a:bodyPr/>
        <a:lstStyle/>
        <a:p>
          <a:endParaRPr lang="en-US"/>
        </a:p>
      </dgm:t>
    </dgm:pt>
    <dgm:pt modelId="{E0B1DBD2-E9DC-47C6-8086-528A05441B9D}" type="parTrans" cxnId="{C4A2A76A-0A3C-4EF9-A196-E04E100A0415}">
      <dgm:prSet/>
      <dgm:spPr/>
      <dgm:t>
        <a:bodyPr/>
        <a:lstStyle/>
        <a:p>
          <a:endParaRPr lang="en-US"/>
        </a:p>
      </dgm:t>
    </dgm:pt>
    <dgm:pt modelId="{8880EA6F-52F2-4CC4-8F9D-10221C0FD6EB}">
      <dgm:prSet phldrT="[Text]"/>
      <dgm:spPr/>
      <dgm:t>
        <a:bodyPr/>
        <a:lstStyle/>
        <a:p>
          <a:r>
            <a:rPr lang="en-US" dirty="0"/>
            <a:t>ChocolateChip</a:t>
          </a:r>
        </a:p>
      </dgm:t>
    </dgm:pt>
    <dgm:pt modelId="{22BCF566-DEBF-46E5-A68F-9A89F964CB54}" type="parTrans" cxnId="{D9489C6F-768E-409D-A7A8-5CC92EA386B1}">
      <dgm:prSet/>
      <dgm:spPr/>
      <dgm:t>
        <a:bodyPr/>
        <a:lstStyle/>
        <a:p>
          <a:endParaRPr lang="en-US"/>
        </a:p>
      </dgm:t>
    </dgm:pt>
    <dgm:pt modelId="{826E5BBE-C151-492F-9BDC-826B0611904D}" type="sibTrans" cxnId="{D9489C6F-768E-409D-A7A8-5CC92EA386B1}">
      <dgm:prSet/>
      <dgm:spPr/>
      <dgm:t>
        <a:bodyPr/>
        <a:lstStyle/>
        <a:p>
          <a:endParaRPr lang="en-US"/>
        </a:p>
      </dgm:t>
    </dgm:pt>
    <dgm:pt modelId="{FE8CD379-E77A-49A6-B81E-D48CD96ECEC0}">
      <dgm:prSet phldrT="[Text]"/>
      <dgm:spPr/>
      <dgm:t>
        <a:bodyPr/>
        <a:lstStyle/>
        <a:p>
          <a:r>
            <a:rPr lang="en-US" dirty="0"/>
            <a:t>Frosted</a:t>
          </a:r>
        </a:p>
      </dgm:t>
    </dgm:pt>
    <dgm:pt modelId="{58107618-DF5B-4491-B8D8-38253E801C9F}" type="parTrans" cxnId="{E62EFB41-C178-4B14-AECF-2EC80DF82BBA}">
      <dgm:prSet/>
      <dgm:spPr/>
      <dgm:t>
        <a:bodyPr/>
        <a:lstStyle/>
        <a:p>
          <a:endParaRPr lang="en-US"/>
        </a:p>
      </dgm:t>
    </dgm:pt>
    <dgm:pt modelId="{A16C354A-B2C4-47E4-BABE-8AE5FA5E8ED4}" type="sibTrans" cxnId="{E62EFB41-C178-4B14-AECF-2EC80DF82BBA}">
      <dgm:prSet/>
      <dgm:spPr/>
      <dgm:t>
        <a:bodyPr/>
        <a:lstStyle/>
        <a:p>
          <a:endParaRPr lang="en-US"/>
        </a:p>
      </dgm:t>
    </dgm:pt>
    <dgm:pt modelId="{FC937C43-92EA-4103-A0CE-EB941A6E653D}">
      <dgm:prSet phldrT="[Text]"/>
      <dgm:spPr/>
      <dgm:t>
        <a:bodyPr/>
        <a:lstStyle/>
        <a:p>
          <a:r>
            <a:rPr lang="en-US" dirty="0"/>
            <a:t>Butter</a:t>
          </a:r>
        </a:p>
      </dgm:t>
    </dgm:pt>
    <dgm:pt modelId="{F8BBB40B-C15E-49BE-9005-FE7CB3AB02D1}" type="parTrans" cxnId="{B9F4B296-CC36-45B3-8F2D-976C1637BB2E}">
      <dgm:prSet/>
      <dgm:spPr/>
      <dgm:t>
        <a:bodyPr/>
        <a:lstStyle/>
        <a:p>
          <a:endParaRPr lang="en-US"/>
        </a:p>
      </dgm:t>
    </dgm:pt>
    <dgm:pt modelId="{7EC87C04-2C08-44B1-8EEC-C7F93356E09A}" type="sibTrans" cxnId="{B9F4B296-CC36-45B3-8F2D-976C1637BB2E}">
      <dgm:prSet/>
      <dgm:spPr/>
      <dgm:t>
        <a:bodyPr/>
        <a:lstStyle/>
        <a:p>
          <a:endParaRPr lang="en-US"/>
        </a:p>
      </dgm:t>
    </dgm:pt>
    <dgm:pt modelId="{D0A11078-9746-4F4F-A7ED-B6D1E6CCBD22}">
      <dgm:prSet phldrT="[Text]"/>
      <dgm:spPr/>
      <dgm:t>
        <a:bodyPr/>
        <a:lstStyle/>
        <a:p>
          <a:r>
            <a:rPr lang="en-US" dirty="0"/>
            <a:t>Filled</a:t>
          </a:r>
        </a:p>
      </dgm:t>
    </dgm:pt>
    <dgm:pt modelId="{66701AFE-F785-47DB-9784-0C70024CAE23}" type="parTrans" cxnId="{A7AA601F-9039-4922-8D49-DF3CACEE57B5}">
      <dgm:prSet/>
      <dgm:spPr/>
      <dgm:t>
        <a:bodyPr/>
        <a:lstStyle/>
        <a:p>
          <a:endParaRPr lang="en-US"/>
        </a:p>
      </dgm:t>
    </dgm:pt>
    <dgm:pt modelId="{EE123E78-BD52-454D-ACE7-E5F53B3BA0E4}" type="sibTrans" cxnId="{A7AA601F-9039-4922-8D49-DF3CACEE57B5}">
      <dgm:prSet/>
      <dgm:spPr/>
      <dgm:t>
        <a:bodyPr/>
        <a:lstStyle/>
        <a:p>
          <a:endParaRPr lang="en-US"/>
        </a:p>
      </dgm:t>
    </dgm:pt>
    <dgm:pt modelId="{9C954ECA-BF78-4EFB-B387-69BAE3374562}">
      <dgm:prSet phldrT="[Text]"/>
      <dgm:spPr/>
      <dgm:t>
        <a:bodyPr/>
        <a:lstStyle/>
        <a:p>
          <a:r>
            <a:rPr lang="en-US" dirty="0"/>
            <a:t>GingerSnap</a:t>
          </a:r>
        </a:p>
      </dgm:t>
    </dgm:pt>
    <dgm:pt modelId="{CC5CD93C-107E-4713-93F7-57E40121D2E6}" type="parTrans" cxnId="{713639EE-5688-49B3-B438-477FC17A6872}">
      <dgm:prSet/>
      <dgm:spPr/>
      <dgm:t>
        <a:bodyPr/>
        <a:lstStyle/>
        <a:p>
          <a:endParaRPr lang="en-US"/>
        </a:p>
      </dgm:t>
    </dgm:pt>
    <dgm:pt modelId="{C9FFEE1E-4909-4632-84B3-5AC57244B4A3}" type="sibTrans" cxnId="{713639EE-5688-49B3-B438-477FC17A6872}">
      <dgm:prSet/>
      <dgm:spPr/>
      <dgm:t>
        <a:bodyPr/>
        <a:lstStyle/>
        <a:p>
          <a:endParaRPr lang="en-US"/>
        </a:p>
      </dgm:t>
    </dgm:pt>
    <dgm:pt modelId="{2A64DD27-1105-48D9-A9ED-C969DD2F020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84E7A54-4804-4252-A0EC-C6948415548E}" type="parTrans" cxnId="{7FFBC08E-52C2-4823-A8CE-6330E531691F}">
      <dgm:prSet/>
      <dgm:spPr/>
      <dgm:t>
        <a:bodyPr/>
        <a:lstStyle/>
        <a:p>
          <a:endParaRPr lang="en-US"/>
        </a:p>
      </dgm:t>
    </dgm:pt>
    <dgm:pt modelId="{8580762A-F0B1-4D66-84A6-1FCDFC65A77A}" type="sibTrans" cxnId="{7FFBC08E-52C2-4823-A8CE-6330E531691F}">
      <dgm:prSet/>
      <dgm:spPr/>
      <dgm:t>
        <a:bodyPr/>
        <a:lstStyle/>
        <a:p>
          <a:endParaRPr lang="en-US"/>
        </a:p>
      </dgm:t>
    </dgm:pt>
    <dgm:pt modelId="{BB605D42-E463-483C-9018-F4DCD9FBD6A3}">
      <dgm:prSet phldrT="[Text]"/>
      <dgm:spPr/>
      <dgm:t>
        <a:bodyPr/>
        <a:lstStyle/>
        <a:p>
          <a:r>
            <a:rPr lang="en-US" dirty="0"/>
            <a:t>Snickerdoodle</a:t>
          </a:r>
        </a:p>
      </dgm:t>
    </dgm:pt>
    <dgm:pt modelId="{FB030842-3D57-4929-8847-DD125905DFE1}" type="parTrans" cxnId="{D4F00256-572C-4E59-9E76-0AE0DF2E2784}">
      <dgm:prSet/>
      <dgm:spPr/>
      <dgm:t>
        <a:bodyPr/>
        <a:lstStyle/>
        <a:p>
          <a:endParaRPr lang="en-US"/>
        </a:p>
      </dgm:t>
    </dgm:pt>
    <dgm:pt modelId="{2E5C7206-97A8-465D-851D-F2664B937479}" type="sibTrans" cxnId="{D4F00256-572C-4E59-9E76-0AE0DF2E2784}">
      <dgm:prSet/>
      <dgm:spPr/>
      <dgm:t>
        <a:bodyPr/>
        <a:lstStyle/>
        <a:p>
          <a:endParaRPr lang="en-US"/>
        </a:p>
      </dgm:t>
    </dgm:pt>
    <dgm:pt modelId="{A948EF98-587E-4584-B694-6C57B56A47B9}">
      <dgm:prSet phldrT="[Text]"/>
      <dgm:spPr/>
      <dgm:t>
        <a:bodyPr/>
        <a:lstStyle/>
        <a:p>
          <a:r>
            <a:rPr lang="en-US" dirty="0"/>
            <a:t>Raisin</a:t>
          </a:r>
        </a:p>
      </dgm:t>
    </dgm:pt>
    <dgm:pt modelId="{60F60B0C-443B-442E-AFEA-A5F9AD54830A}" type="parTrans" cxnId="{36D30DCE-2BC5-4D5B-967F-666E7334D5A5}">
      <dgm:prSet/>
      <dgm:spPr/>
      <dgm:t>
        <a:bodyPr/>
        <a:lstStyle/>
        <a:p>
          <a:endParaRPr lang="en-US"/>
        </a:p>
      </dgm:t>
    </dgm:pt>
    <dgm:pt modelId="{BED15154-2F66-4F04-A89C-5969988BE934}" type="sibTrans" cxnId="{36D30DCE-2BC5-4D5B-967F-666E7334D5A5}">
      <dgm:prSet/>
      <dgm:spPr/>
      <dgm:t>
        <a:bodyPr/>
        <a:lstStyle/>
        <a:p>
          <a:endParaRPr lang="en-US"/>
        </a:p>
      </dgm:t>
    </dgm:pt>
    <dgm:pt modelId="{AED10147-B4A6-4477-B83E-D7DE4147C2BD}">
      <dgm:prSet phldrT="[Text]"/>
      <dgm:spPr/>
      <dgm:t>
        <a:bodyPr/>
        <a:lstStyle/>
        <a:p>
          <a:r>
            <a:rPr lang="en-US" dirty="0"/>
            <a:t>SugarFree</a:t>
          </a:r>
        </a:p>
      </dgm:t>
    </dgm:pt>
    <dgm:pt modelId="{843BE522-6F02-42B2-985B-C2E770C5590D}" type="parTrans" cxnId="{091BEB48-5673-40F6-BC28-B21F0D7833EF}">
      <dgm:prSet/>
      <dgm:spPr/>
      <dgm:t>
        <a:bodyPr/>
        <a:lstStyle/>
        <a:p>
          <a:endParaRPr lang="en-US"/>
        </a:p>
      </dgm:t>
    </dgm:pt>
    <dgm:pt modelId="{7D55219E-910D-432C-BA16-FB1AE59914DF}" type="sibTrans" cxnId="{091BEB48-5673-40F6-BC28-B21F0D7833EF}">
      <dgm:prSet/>
      <dgm:spPr/>
      <dgm:t>
        <a:bodyPr/>
        <a:lstStyle/>
        <a:p>
          <a:endParaRPr lang="en-US"/>
        </a:p>
      </dgm:t>
    </dgm:pt>
    <dgm:pt modelId="{2B4E9322-B4D5-4BD8-A1EA-BA7433AA2799}" type="pres">
      <dgm:prSet presAssocID="{5BE78EBC-6E8E-4742-9905-61342D411A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6ED01-0D47-40FA-A04D-BD5133CC0062}" type="pres">
      <dgm:prSet presAssocID="{01E92FA2-EEF0-419F-8C5E-CE68F27969A5}" presName="root1" presStyleCnt="0"/>
      <dgm:spPr/>
    </dgm:pt>
    <dgm:pt modelId="{600FD778-11BB-4D64-97C4-7777D079A975}" type="pres">
      <dgm:prSet presAssocID="{01E92FA2-EEF0-419F-8C5E-CE68F27969A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34BA4-F29F-4B15-A89B-74B84973F4B8}" type="pres">
      <dgm:prSet presAssocID="{01E92FA2-EEF0-419F-8C5E-CE68F27969A5}" presName="level2hierChild" presStyleCnt="0"/>
      <dgm:spPr/>
    </dgm:pt>
    <dgm:pt modelId="{9B186BFF-BC85-48B3-87CD-43667A81EB75}" type="pres">
      <dgm:prSet presAssocID="{BE03C115-B0CA-4E01-AE99-B47811871AAA}" presName="conn2-1" presStyleLbl="parChTrans1D2" presStyleIdx="0" presStyleCnt="11"/>
      <dgm:spPr/>
      <dgm:t>
        <a:bodyPr/>
        <a:lstStyle/>
        <a:p>
          <a:endParaRPr lang="en-US"/>
        </a:p>
      </dgm:t>
    </dgm:pt>
    <dgm:pt modelId="{ACA93337-F516-41A4-833E-13A19FAC2546}" type="pres">
      <dgm:prSet presAssocID="{BE03C115-B0CA-4E01-AE99-B47811871AAA}" presName="connTx" presStyleLbl="parChTrans1D2" presStyleIdx="0" presStyleCnt="11"/>
      <dgm:spPr/>
      <dgm:t>
        <a:bodyPr/>
        <a:lstStyle/>
        <a:p>
          <a:endParaRPr lang="en-US"/>
        </a:p>
      </dgm:t>
    </dgm:pt>
    <dgm:pt modelId="{0AB665AE-AAB0-4D61-A4D6-699ACCF39353}" type="pres">
      <dgm:prSet presAssocID="{2816C9E4-D4CC-4F5F-A900-B1864F48BA59}" presName="root2" presStyleCnt="0"/>
      <dgm:spPr/>
    </dgm:pt>
    <dgm:pt modelId="{A2FE73BB-F091-4717-9F99-8385EEBFFEA5}" type="pres">
      <dgm:prSet presAssocID="{2816C9E4-D4CC-4F5F-A900-B1864F48BA59}" presName="LevelTwoTextNode" presStyleLbl="node2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112B1F-EBA9-4F72-9464-3D06CD7BB358}" type="pres">
      <dgm:prSet presAssocID="{2816C9E4-D4CC-4F5F-A900-B1864F48BA59}" presName="level3hierChild" presStyleCnt="0"/>
      <dgm:spPr/>
    </dgm:pt>
    <dgm:pt modelId="{A48B80CE-F180-4068-B1CB-4477CFD95E4A}" type="pres">
      <dgm:prSet presAssocID="{E0B1DBD2-E9DC-47C6-8086-528A05441B9D}" presName="conn2-1" presStyleLbl="parChTrans1D2" presStyleIdx="1" presStyleCnt="11"/>
      <dgm:spPr/>
      <dgm:t>
        <a:bodyPr/>
        <a:lstStyle/>
        <a:p>
          <a:endParaRPr lang="en-US"/>
        </a:p>
      </dgm:t>
    </dgm:pt>
    <dgm:pt modelId="{C97A04B1-6C1C-45FB-A3CB-A956FF09A49E}" type="pres">
      <dgm:prSet presAssocID="{E0B1DBD2-E9DC-47C6-8086-528A05441B9D}" presName="connTx" presStyleLbl="parChTrans1D2" presStyleIdx="1" presStyleCnt="11"/>
      <dgm:spPr/>
      <dgm:t>
        <a:bodyPr/>
        <a:lstStyle/>
        <a:p>
          <a:endParaRPr lang="en-US"/>
        </a:p>
      </dgm:t>
    </dgm:pt>
    <dgm:pt modelId="{52514CB8-0672-4964-BD8D-53F7CABC9867}" type="pres">
      <dgm:prSet presAssocID="{2AF883BD-EC24-4069-BD7B-1DD9E11A6373}" presName="root2" presStyleCnt="0"/>
      <dgm:spPr/>
    </dgm:pt>
    <dgm:pt modelId="{6E508B8C-BA79-4F90-BCB5-55B3C384CF35}" type="pres">
      <dgm:prSet presAssocID="{2AF883BD-EC24-4069-BD7B-1DD9E11A6373}" presName="LevelTwoTextNode" presStyleLbl="node2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D347CF-C80B-4C82-871A-1E4A267B0FD8}" type="pres">
      <dgm:prSet presAssocID="{2AF883BD-EC24-4069-BD7B-1DD9E11A6373}" presName="level3hierChild" presStyleCnt="0"/>
      <dgm:spPr/>
    </dgm:pt>
    <dgm:pt modelId="{3080D543-BC61-4BE2-9382-2CE2674279BE}" type="pres">
      <dgm:prSet presAssocID="{22BCF566-DEBF-46E5-A68F-9A89F964CB54}" presName="conn2-1" presStyleLbl="parChTrans1D2" presStyleIdx="2" presStyleCnt="11"/>
      <dgm:spPr/>
      <dgm:t>
        <a:bodyPr/>
        <a:lstStyle/>
        <a:p>
          <a:endParaRPr lang="en-US"/>
        </a:p>
      </dgm:t>
    </dgm:pt>
    <dgm:pt modelId="{2B6C66F2-BF36-4ADB-9F2D-E54EB95A1635}" type="pres">
      <dgm:prSet presAssocID="{22BCF566-DEBF-46E5-A68F-9A89F964CB54}" presName="connTx" presStyleLbl="parChTrans1D2" presStyleIdx="2" presStyleCnt="11"/>
      <dgm:spPr/>
      <dgm:t>
        <a:bodyPr/>
        <a:lstStyle/>
        <a:p>
          <a:endParaRPr lang="en-US"/>
        </a:p>
      </dgm:t>
    </dgm:pt>
    <dgm:pt modelId="{278B5835-3E4F-4958-9650-2B999FC14389}" type="pres">
      <dgm:prSet presAssocID="{8880EA6F-52F2-4CC4-8F9D-10221C0FD6EB}" presName="root2" presStyleCnt="0"/>
      <dgm:spPr/>
    </dgm:pt>
    <dgm:pt modelId="{C95504F6-9584-4EEA-9D5B-FDFDF3B26D0B}" type="pres">
      <dgm:prSet presAssocID="{8880EA6F-52F2-4CC4-8F9D-10221C0FD6EB}" presName="LevelTwoTextNode" presStyleLbl="node2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87352-1B8F-413F-A159-7214216719D4}" type="pres">
      <dgm:prSet presAssocID="{8880EA6F-52F2-4CC4-8F9D-10221C0FD6EB}" presName="level3hierChild" presStyleCnt="0"/>
      <dgm:spPr/>
    </dgm:pt>
    <dgm:pt modelId="{A98127D9-1369-4E1F-A295-C918D8BA01C4}" type="pres">
      <dgm:prSet presAssocID="{58107618-DF5B-4491-B8D8-38253E801C9F}" presName="conn2-1" presStyleLbl="parChTrans1D2" presStyleIdx="3" presStyleCnt="11"/>
      <dgm:spPr/>
      <dgm:t>
        <a:bodyPr/>
        <a:lstStyle/>
        <a:p>
          <a:endParaRPr lang="en-US"/>
        </a:p>
      </dgm:t>
    </dgm:pt>
    <dgm:pt modelId="{0D0E9FBE-0585-4E4C-BD08-29D0DB76CAA1}" type="pres">
      <dgm:prSet presAssocID="{58107618-DF5B-4491-B8D8-38253E801C9F}" presName="connTx" presStyleLbl="parChTrans1D2" presStyleIdx="3" presStyleCnt="11"/>
      <dgm:spPr/>
      <dgm:t>
        <a:bodyPr/>
        <a:lstStyle/>
        <a:p>
          <a:endParaRPr lang="en-US"/>
        </a:p>
      </dgm:t>
    </dgm:pt>
    <dgm:pt modelId="{02193972-AB71-4551-ABEA-E9346A8B6AE1}" type="pres">
      <dgm:prSet presAssocID="{FE8CD379-E77A-49A6-B81E-D48CD96ECEC0}" presName="root2" presStyleCnt="0"/>
      <dgm:spPr/>
    </dgm:pt>
    <dgm:pt modelId="{B713B7E8-35CA-48AD-9406-DE0E785ABD9B}" type="pres">
      <dgm:prSet presAssocID="{FE8CD379-E77A-49A6-B81E-D48CD96ECEC0}" presName="LevelTwoTextNode" presStyleLbl="node2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05054-EBDD-41B6-A986-42D1E613A4EA}" type="pres">
      <dgm:prSet presAssocID="{FE8CD379-E77A-49A6-B81E-D48CD96ECEC0}" presName="level3hierChild" presStyleCnt="0"/>
      <dgm:spPr/>
    </dgm:pt>
    <dgm:pt modelId="{32764CD8-F632-4EE6-B776-C5BEF280668B}" type="pres">
      <dgm:prSet presAssocID="{F8BBB40B-C15E-49BE-9005-FE7CB3AB02D1}" presName="conn2-1" presStyleLbl="parChTrans1D2" presStyleIdx="4" presStyleCnt="11"/>
      <dgm:spPr/>
      <dgm:t>
        <a:bodyPr/>
        <a:lstStyle/>
        <a:p>
          <a:endParaRPr lang="en-US"/>
        </a:p>
      </dgm:t>
    </dgm:pt>
    <dgm:pt modelId="{AD888345-D1C5-416D-83F4-38193B6F818E}" type="pres">
      <dgm:prSet presAssocID="{F8BBB40B-C15E-49BE-9005-FE7CB3AB02D1}" presName="connTx" presStyleLbl="parChTrans1D2" presStyleIdx="4" presStyleCnt="11"/>
      <dgm:spPr/>
      <dgm:t>
        <a:bodyPr/>
        <a:lstStyle/>
        <a:p>
          <a:endParaRPr lang="en-US"/>
        </a:p>
      </dgm:t>
    </dgm:pt>
    <dgm:pt modelId="{BAD57696-A69E-4F36-A8C9-8AC1361EF9CC}" type="pres">
      <dgm:prSet presAssocID="{FC937C43-92EA-4103-A0CE-EB941A6E653D}" presName="root2" presStyleCnt="0"/>
      <dgm:spPr/>
    </dgm:pt>
    <dgm:pt modelId="{7288543A-B426-438D-B0A9-34A12D1E066E}" type="pres">
      <dgm:prSet presAssocID="{FC937C43-92EA-4103-A0CE-EB941A6E653D}" presName="LevelTwoTextNode" presStyleLbl="node2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70520-15D6-4FAA-AA6C-141B7FDCD83F}" type="pres">
      <dgm:prSet presAssocID="{FC937C43-92EA-4103-A0CE-EB941A6E653D}" presName="level3hierChild" presStyleCnt="0"/>
      <dgm:spPr/>
    </dgm:pt>
    <dgm:pt modelId="{C94C908A-5A4B-404B-8A3D-3D4C2AD150C2}" type="pres">
      <dgm:prSet presAssocID="{66701AFE-F785-47DB-9784-0C70024CAE23}" presName="conn2-1" presStyleLbl="parChTrans1D2" presStyleIdx="5" presStyleCnt="11"/>
      <dgm:spPr/>
      <dgm:t>
        <a:bodyPr/>
        <a:lstStyle/>
        <a:p>
          <a:endParaRPr lang="en-US"/>
        </a:p>
      </dgm:t>
    </dgm:pt>
    <dgm:pt modelId="{CDF08566-B2A8-40DA-ABC8-571A46AA995E}" type="pres">
      <dgm:prSet presAssocID="{66701AFE-F785-47DB-9784-0C70024CAE23}" presName="connTx" presStyleLbl="parChTrans1D2" presStyleIdx="5" presStyleCnt="11"/>
      <dgm:spPr/>
      <dgm:t>
        <a:bodyPr/>
        <a:lstStyle/>
        <a:p>
          <a:endParaRPr lang="en-US"/>
        </a:p>
      </dgm:t>
    </dgm:pt>
    <dgm:pt modelId="{F4F71BA5-2091-4E25-8343-613F8ECDC33E}" type="pres">
      <dgm:prSet presAssocID="{D0A11078-9746-4F4F-A7ED-B6D1E6CCBD22}" presName="root2" presStyleCnt="0"/>
      <dgm:spPr/>
    </dgm:pt>
    <dgm:pt modelId="{5F7EA718-A1A3-4EB3-A919-7A9FAB58F8D5}" type="pres">
      <dgm:prSet presAssocID="{D0A11078-9746-4F4F-A7ED-B6D1E6CCBD22}" presName="LevelTwoTextNode" presStyleLbl="node2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00E8E-864C-4954-A748-CA790971CCFA}" type="pres">
      <dgm:prSet presAssocID="{D0A11078-9746-4F4F-A7ED-B6D1E6CCBD22}" presName="level3hierChild" presStyleCnt="0"/>
      <dgm:spPr/>
    </dgm:pt>
    <dgm:pt modelId="{5FF193F9-ED49-4D18-95B8-3E6E2A9EFABB}" type="pres">
      <dgm:prSet presAssocID="{CC5CD93C-107E-4713-93F7-57E40121D2E6}" presName="conn2-1" presStyleLbl="parChTrans1D2" presStyleIdx="6" presStyleCnt="11"/>
      <dgm:spPr/>
      <dgm:t>
        <a:bodyPr/>
        <a:lstStyle/>
        <a:p>
          <a:endParaRPr lang="en-US"/>
        </a:p>
      </dgm:t>
    </dgm:pt>
    <dgm:pt modelId="{99F7AB48-7CE6-424F-999E-97ECB8A0A3AF}" type="pres">
      <dgm:prSet presAssocID="{CC5CD93C-107E-4713-93F7-57E40121D2E6}" presName="connTx" presStyleLbl="parChTrans1D2" presStyleIdx="6" presStyleCnt="11"/>
      <dgm:spPr/>
      <dgm:t>
        <a:bodyPr/>
        <a:lstStyle/>
        <a:p>
          <a:endParaRPr lang="en-US"/>
        </a:p>
      </dgm:t>
    </dgm:pt>
    <dgm:pt modelId="{981C5921-B35D-41E4-9756-BC342C2A5310}" type="pres">
      <dgm:prSet presAssocID="{9C954ECA-BF78-4EFB-B387-69BAE3374562}" presName="root2" presStyleCnt="0"/>
      <dgm:spPr/>
    </dgm:pt>
    <dgm:pt modelId="{2F21FFF9-CA8D-42A0-9D36-BD505E6C0A8D}" type="pres">
      <dgm:prSet presAssocID="{9C954ECA-BF78-4EFB-B387-69BAE3374562}" presName="LevelTwoTextNode" presStyleLbl="node2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20601-5FC5-4BF0-BC08-E74BA6182D20}" type="pres">
      <dgm:prSet presAssocID="{9C954ECA-BF78-4EFB-B387-69BAE3374562}" presName="level3hierChild" presStyleCnt="0"/>
      <dgm:spPr/>
    </dgm:pt>
    <dgm:pt modelId="{DFBD8FBF-5608-49FD-ACB4-D786E6BA26D3}" type="pres">
      <dgm:prSet presAssocID="{FB030842-3D57-4929-8847-DD125905DFE1}" presName="conn2-1" presStyleLbl="parChTrans1D2" presStyleIdx="7" presStyleCnt="11"/>
      <dgm:spPr/>
      <dgm:t>
        <a:bodyPr/>
        <a:lstStyle/>
        <a:p>
          <a:endParaRPr lang="en-US"/>
        </a:p>
      </dgm:t>
    </dgm:pt>
    <dgm:pt modelId="{350B5DC1-74D0-428A-B5BB-7EE702586AFE}" type="pres">
      <dgm:prSet presAssocID="{FB030842-3D57-4929-8847-DD125905DFE1}" presName="connTx" presStyleLbl="parChTrans1D2" presStyleIdx="7" presStyleCnt="11"/>
      <dgm:spPr/>
      <dgm:t>
        <a:bodyPr/>
        <a:lstStyle/>
        <a:p>
          <a:endParaRPr lang="en-US"/>
        </a:p>
      </dgm:t>
    </dgm:pt>
    <dgm:pt modelId="{BAA39304-C226-4D63-AB44-778100431F94}" type="pres">
      <dgm:prSet presAssocID="{BB605D42-E463-483C-9018-F4DCD9FBD6A3}" presName="root2" presStyleCnt="0"/>
      <dgm:spPr/>
    </dgm:pt>
    <dgm:pt modelId="{16EDB8B0-B7CA-4123-837D-D628694ADCF5}" type="pres">
      <dgm:prSet presAssocID="{BB605D42-E463-483C-9018-F4DCD9FBD6A3}" presName="LevelTwoTextNode" presStyleLbl="node2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35795-4ABB-41E6-833E-37163C704005}" type="pres">
      <dgm:prSet presAssocID="{BB605D42-E463-483C-9018-F4DCD9FBD6A3}" presName="level3hierChild" presStyleCnt="0"/>
      <dgm:spPr/>
    </dgm:pt>
    <dgm:pt modelId="{DE6F340A-33C0-40B5-B494-0D373A10E79A}" type="pres">
      <dgm:prSet presAssocID="{60F60B0C-443B-442E-AFEA-A5F9AD54830A}" presName="conn2-1" presStyleLbl="parChTrans1D2" presStyleIdx="8" presStyleCnt="11"/>
      <dgm:spPr/>
      <dgm:t>
        <a:bodyPr/>
        <a:lstStyle/>
        <a:p>
          <a:endParaRPr lang="en-US"/>
        </a:p>
      </dgm:t>
    </dgm:pt>
    <dgm:pt modelId="{7FBD309A-4CA2-4234-8730-42029E9DFAA4}" type="pres">
      <dgm:prSet presAssocID="{60F60B0C-443B-442E-AFEA-A5F9AD54830A}" presName="connTx" presStyleLbl="parChTrans1D2" presStyleIdx="8" presStyleCnt="11"/>
      <dgm:spPr/>
      <dgm:t>
        <a:bodyPr/>
        <a:lstStyle/>
        <a:p>
          <a:endParaRPr lang="en-US"/>
        </a:p>
      </dgm:t>
    </dgm:pt>
    <dgm:pt modelId="{0BB5D7BD-87D6-4F34-A323-DDCFD35719C1}" type="pres">
      <dgm:prSet presAssocID="{A948EF98-587E-4584-B694-6C57B56A47B9}" presName="root2" presStyleCnt="0"/>
      <dgm:spPr/>
    </dgm:pt>
    <dgm:pt modelId="{FCFC8E7C-C855-4074-8AAD-3A752B09CAAB}" type="pres">
      <dgm:prSet presAssocID="{A948EF98-587E-4584-B694-6C57B56A47B9}" presName="LevelTwoTextNode" presStyleLbl="node2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03FC70-2C17-4ED6-8225-CA46C8717126}" type="pres">
      <dgm:prSet presAssocID="{A948EF98-587E-4584-B694-6C57B56A47B9}" presName="level3hierChild" presStyleCnt="0"/>
      <dgm:spPr/>
    </dgm:pt>
    <dgm:pt modelId="{C5F80569-0A1C-4CBF-8AA2-7EAB81BBA1A6}" type="pres">
      <dgm:prSet presAssocID="{843BE522-6F02-42B2-985B-C2E770C5590D}" presName="conn2-1" presStyleLbl="parChTrans1D2" presStyleIdx="9" presStyleCnt="11"/>
      <dgm:spPr/>
      <dgm:t>
        <a:bodyPr/>
        <a:lstStyle/>
        <a:p>
          <a:endParaRPr lang="en-US"/>
        </a:p>
      </dgm:t>
    </dgm:pt>
    <dgm:pt modelId="{0E94E24D-6ECE-45B6-BFB6-43A5F24CDDA5}" type="pres">
      <dgm:prSet presAssocID="{843BE522-6F02-42B2-985B-C2E770C5590D}" presName="connTx" presStyleLbl="parChTrans1D2" presStyleIdx="9" presStyleCnt="11"/>
      <dgm:spPr/>
      <dgm:t>
        <a:bodyPr/>
        <a:lstStyle/>
        <a:p>
          <a:endParaRPr lang="en-US"/>
        </a:p>
      </dgm:t>
    </dgm:pt>
    <dgm:pt modelId="{D88619F3-50F8-4F86-89F0-6243F11635BF}" type="pres">
      <dgm:prSet presAssocID="{AED10147-B4A6-4477-B83E-D7DE4147C2BD}" presName="root2" presStyleCnt="0"/>
      <dgm:spPr/>
    </dgm:pt>
    <dgm:pt modelId="{060BEB60-8D24-4AF2-A539-C81BF80F2845}" type="pres">
      <dgm:prSet presAssocID="{AED10147-B4A6-4477-B83E-D7DE4147C2BD}" presName="LevelTwoTextNode" presStyleLbl="node2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8D544-4358-41B3-A0B9-FEBDCA2FF64E}" type="pres">
      <dgm:prSet presAssocID="{AED10147-B4A6-4477-B83E-D7DE4147C2BD}" presName="level3hierChild" presStyleCnt="0"/>
      <dgm:spPr/>
    </dgm:pt>
    <dgm:pt modelId="{0F8468C6-EFAB-48AF-9700-ED71D82D6C8F}" type="pres">
      <dgm:prSet presAssocID="{584E7A54-4804-4252-A0EC-C6948415548E}" presName="conn2-1" presStyleLbl="parChTrans1D2" presStyleIdx="10" presStyleCnt="11"/>
      <dgm:spPr/>
      <dgm:t>
        <a:bodyPr/>
        <a:lstStyle/>
        <a:p>
          <a:endParaRPr lang="en-US"/>
        </a:p>
      </dgm:t>
    </dgm:pt>
    <dgm:pt modelId="{1DB7A695-C0DA-432D-A87D-8EE302BBBCB9}" type="pres">
      <dgm:prSet presAssocID="{584E7A54-4804-4252-A0EC-C6948415548E}" presName="connTx" presStyleLbl="parChTrans1D2" presStyleIdx="10" presStyleCnt="11"/>
      <dgm:spPr/>
      <dgm:t>
        <a:bodyPr/>
        <a:lstStyle/>
        <a:p>
          <a:endParaRPr lang="en-US"/>
        </a:p>
      </dgm:t>
    </dgm:pt>
    <dgm:pt modelId="{9BDC81B8-5A82-4569-B9D9-58AB1A407D03}" type="pres">
      <dgm:prSet presAssocID="{2A64DD27-1105-48D9-A9ED-C969DD2F020B}" presName="root2" presStyleCnt="0"/>
      <dgm:spPr/>
    </dgm:pt>
    <dgm:pt modelId="{2391E830-E0E2-4E68-9370-B1F893E27C54}" type="pres">
      <dgm:prSet presAssocID="{2A64DD27-1105-48D9-A9ED-C969DD2F020B}" presName="LevelTwoTextNode" presStyleLbl="node2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E7DC8-3E71-4ECB-946A-CDDB364D18AC}" type="pres">
      <dgm:prSet presAssocID="{2A64DD27-1105-48D9-A9ED-C969DD2F020B}" presName="level3hierChild" presStyleCnt="0"/>
      <dgm:spPr/>
    </dgm:pt>
  </dgm:ptLst>
  <dgm:cxnLst>
    <dgm:cxn modelId="{7F24277F-D67A-41D0-B97D-69F24A8D67E8}" type="presOf" srcId="{9C954ECA-BF78-4EFB-B387-69BAE3374562}" destId="{2F21FFF9-CA8D-42A0-9D36-BD505E6C0A8D}" srcOrd="0" destOrd="0" presId="urn:microsoft.com/office/officeart/2008/layout/HorizontalMultiLevelHierarchy"/>
    <dgm:cxn modelId="{6DE2313E-52D3-4EFF-BE41-146570426345}" type="presOf" srcId="{FE8CD379-E77A-49A6-B81E-D48CD96ECEC0}" destId="{B713B7E8-35CA-48AD-9406-DE0E785ABD9B}" srcOrd="0" destOrd="0" presId="urn:microsoft.com/office/officeart/2008/layout/HorizontalMultiLevelHierarchy"/>
    <dgm:cxn modelId="{713639EE-5688-49B3-B438-477FC17A6872}" srcId="{01E92FA2-EEF0-419F-8C5E-CE68F27969A5}" destId="{9C954ECA-BF78-4EFB-B387-69BAE3374562}" srcOrd="6" destOrd="0" parTransId="{CC5CD93C-107E-4713-93F7-57E40121D2E6}" sibTransId="{C9FFEE1E-4909-4632-84B3-5AC57244B4A3}"/>
    <dgm:cxn modelId="{A79AADE6-AB99-4958-A9A9-CDA33B7F51F0}" type="presOf" srcId="{2AF883BD-EC24-4069-BD7B-1DD9E11A6373}" destId="{6E508B8C-BA79-4F90-BCB5-55B3C384CF35}" srcOrd="0" destOrd="0" presId="urn:microsoft.com/office/officeart/2008/layout/HorizontalMultiLevelHierarchy"/>
    <dgm:cxn modelId="{9F40C810-E97F-4BD7-8C2C-26C91673AAD2}" type="presOf" srcId="{BE03C115-B0CA-4E01-AE99-B47811871AAA}" destId="{9B186BFF-BC85-48B3-87CD-43667A81EB75}" srcOrd="0" destOrd="0" presId="urn:microsoft.com/office/officeart/2008/layout/HorizontalMultiLevelHierarchy"/>
    <dgm:cxn modelId="{308BA450-0BE2-4B63-BC68-7778946C9777}" type="presOf" srcId="{CC5CD93C-107E-4713-93F7-57E40121D2E6}" destId="{5FF193F9-ED49-4D18-95B8-3E6E2A9EFABB}" srcOrd="0" destOrd="0" presId="urn:microsoft.com/office/officeart/2008/layout/HorizontalMultiLevelHierarchy"/>
    <dgm:cxn modelId="{0D93E588-A058-469D-AF8D-A3A904F1FB75}" type="presOf" srcId="{2A64DD27-1105-48D9-A9ED-C969DD2F020B}" destId="{2391E830-E0E2-4E68-9370-B1F893E27C54}" srcOrd="0" destOrd="0" presId="urn:microsoft.com/office/officeart/2008/layout/HorizontalMultiLevelHierarchy"/>
    <dgm:cxn modelId="{C4A1D117-9DE5-4F31-8680-1CA1571EA63D}" type="presOf" srcId="{F8BBB40B-C15E-49BE-9005-FE7CB3AB02D1}" destId="{AD888345-D1C5-416D-83F4-38193B6F818E}" srcOrd="1" destOrd="0" presId="urn:microsoft.com/office/officeart/2008/layout/HorizontalMultiLevelHierarchy"/>
    <dgm:cxn modelId="{20B93CE7-A6D8-44F8-840F-F1A754368955}" type="presOf" srcId="{BE03C115-B0CA-4E01-AE99-B47811871AAA}" destId="{ACA93337-F516-41A4-833E-13A19FAC2546}" srcOrd="1" destOrd="0" presId="urn:microsoft.com/office/officeart/2008/layout/HorizontalMultiLevelHierarchy"/>
    <dgm:cxn modelId="{B9F4B296-CC36-45B3-8F2D-976C1637BB2E}" srcId="{01E92FA2-EEF0-419F-8C5E-CE68F27969A5}" destId="{FC937C43-92EA-4103-A0CE-EB941A6E653D}" srcOrd="4" destOrd="0" parTransId="{F8BBB40B-C15E-49BE-9005-FE7CB3AB02D1}" sibTransId="{7EC87C04-2C08-44B1-8EEC-C7F93356E09A}"/>
    <dgm:cxn modelId="{36D30DCE-2BC5-4D5B-967F-666E7334D5A5}" srcId="{01E92FA2-EEF0-419F-8C5E-CE68F27969A5}" destId="{A948EF98-587E-4584-B694-6C57B56A47B9}" srcOrd="8" destOrd="0" parTransId="{60F60B0C-443B-442E-AFEA-A5F9AD54830A}" sibTransId="{BED15154-2F66-4F04-A89C-5969988BE934}"/>
    <dgm:cxn modelId="{F9B838FE-3C95-4D15-B63E-C6685F9FA49C}" type="presOf" srcId="{22BCF566-DEBF-46E5-A68F-9A89F964CB54}" destId="{3080D543-BC61-4BE2-9382-2CE2674279BE}" srcOrd="0" destOrd="0" presId="urn:microsoft.com/office/officeart/2008/layout/HorizontalMultiLevelHierarchy"/>
    <dgm:cxn modelId="{7FFBC08E-52C2-4823-A8CE-6330E531691F}" srcId="{01E92FA2-EEF0-419F-8C5E-CE68F27969A5}" destId="{2A64DD27-1105-48D9-A9ED-C969DD2F020B}" srcOrd="10" destOrd="0" parTransId="{584E7A54-4804-4252-A0EC-C6948415548E}" sibTransId="{8580762A-F0B1-4D66-84A6-1FCDFC65A77A}"/>
    <dgm:cxn modelId="{8F1F25D5-F20A-47C7-95F5-71903BB7B6B0}" type="presOf" srcId="{01E92FA2-EEF0-419F-8C5E-CE68F27969A5}" destId="{600FD778-11BB-4D64-97C4-7777D079A975}" srcOrd="0" destOrd="0" presId="urn:microsoft.com/office/officeart/2008/layout/HorizontalMultiLevelHierarchy"/>
    <dgm:cxn modelId="{E62EFB41-C178-4B14-AECF-2EC80DF82BBA}" srcId="{01E92FA2-EEF0-419F-8C5E-CE68F27969A5}" destId="{FE8CD379-E77A-49A6-B81E-D48CD96ECEC0}" srcOrd="3" destOrd="0" parTransId="{58107618-DF5B-4491-B8D8-38253E801C9F}" sibTransId="{A16C354A-B2C4-47E4-BABE-8AE5FA5E8ED4}"/>
    <dgm:cxn modelId="{A7AA601F-9039-4922-8D49-DF3CACEE57B5}" srcId="{01E92FA2-EEF0-419F-8C5E-CE68F27969A5}" destId="{D0A11078-9746-4F4F-A7ED-B6D1E6CCBD22}" srcOrd="5" destOrd="0" parTransId="{66701AFE-F785-47DB-9784-0C70024CAE23}" sibTransId="{EE123E78-BD52-454D-ACE7-E5F53B3BA0E4}"/>
    <dgm:cxn modelId="{6177038B-AC13-4374-90AB-3691433F4477}" type="presOf" srcId="{66701AFE-F785-47DB-9784-0C70024CAE23}" destId="{C94C908A-5A4B-404B-8A3D-3D4C2AD150C2}" srcOrd="0" destOrd="0" presId="urn:microsoft.com/office/officeart/2008/layout/HorizontalMultiLevelHierarchy"/>
    <dgm:cxn modelId="{5B52CC97-935D-415B-8398-5D626D7D0C25}" type="presOf" srcId="{CC5CD93C-107E-4713-93F7-57E40121D2E6}" destId="{99F7AB48-7CE6-424F-999E-97ECB8A0A3AF}" srcOrd="1" destOrd="0" presId="urn:microsoft.com/office/officeart/2008/layout/HorizontalMultiLevelHierarchy"/>
    <dgm:cxn modelId="{A55798B3-FD72-41A4-A3C7-A5580F504C02}" type="presOf" srcId="{E0B1DBD2-E9DC-47C6-8086-528A05441B9D}" destId="{C97A04B1-6C1C-45FB-A3CB-A956FF09A49E}" srcOrd="1" destOrd="0" presId="urn:microsoft.com/office/officeart/2008/layout/HorizontalMultiLevelHierarchy"/>
    <dgm:cxn modelId="{334B30B8-B6F2-45DA-A816-894F781FEDBD}" type="presOf" srcId="{FC937C43-92EA-4103-A0CE-EB941A6E653D}" destId="{7288543A-B426-438D-B0A9-34A12D1E066E}" srcOrd="0" destOrd="0" presId="urn:microsoft.com/office/officeart/2008/layout/HorizontalMultiLevelHierarchy"/>
    <dgm:cxn modelId="{B9916640-3D26-4304-831F-54E40B9942AB}" type="presOf" srcId="{843BE522-6F02-42B2-985B-C2E770C5590D}" destId="{C5F80569-0A1C-4CBF-8AA2-7EAB81BBA1A6}" srcOrd="0" destOrd="0" presId="urn:microsoft.com/office/officeart/2008/layout/HorizontalMultiLevelHierarchy"/>
    <dgm:cxn modelId="{C4A2A76A-0A3C-4EF9-A196-E04E100A0415}" srcId="{01E92FA2-EEF0-419F-8C5E-CE68F27969A5}" destId="{2AF883BD-EC24-4069-BD7B-1DD9E11A6373}" srcOrd="1" destOrd="0" parTransId="{E0B1DBD2-E9DC-47C6-8086-528A05441B9D}" sibTransId="{50F92F66-FBEF-4F7A-AB24-13434A9DADB8}"/>
    <dgm:cxn modelId="{E148FA81-3771-46AC-A711-5E60A7F59E7F}" type="presOf" srcId="{F8BBB40B-C15E-49BE-9005-FE7CB3AB02D1}" destId="{32764CD8-F632-4EE6-B776-C5BEF280668B}" srcOrd="0" destOrd="0" presId="urn:microsoft.com/office/officeart/2008/layout/HorizontalMultiLevelHierarchy"/>
    <dgm:cxn modelId="{B124D7D8-84B2-4751-8A70-78433246C4F3}" type="presOf" srcId="{FB030842-3D57-4929-8847-DD125905DFE1}" destId="{DFBD8FBF-5608-49FD-ACB4-D786E6BA26D3}" srcOrd="0" destOrd="0" presId="urn:microsoft.com/office/officeart/2008/layout/HorizontalMultiLevelHierarchy"/>
    <dgm:cxn modelId="{E1AB7B86-CCCC-4E73-8768-493174BC91D7}" type="presOf" srcId="{FB030842-3D57-4929-8847-DD125905DFE1}" destId="{350B5DC1-74D0-428A-B5BB-7EE702586AFE}" srcOrd="1" destOrd="0" presId="urn:microsoft.com/office/officeart/2008/layout/HorizontalMultiLevelHierarchy"/>
    <dgm:cxn modelId="{22E28618-46CD-45DA-9A6A-916A496AF29A}" type="presOf" srcId="{58107618-DF5B-4491-B8D8-38253E801C9F}" destId="{A98127D9-1369-4E1F-A295-C918D8BA01C4}" srcOrd="0" destOrd="0" presId="urn:microsoft.com/office/officeart/2008/layout/HorizontalMultiLevelHierarchy"/>
    <dgm:cxn modelId="{E745A14D-645B-4A16-BFB3-01DEF8862CC7}" type="presOf" srcId="{E0B1DBD2-E9DC-47C6-8086-528A05441B9D}" destId="{A48B80CE-F180-4068-B1CB-4477CFD95E4A}" srcOrd="0" destOrd="0" presId="urn:microsoft.com/office/officeart/2008/layout/HorizontalMultiLevelHierarchy"/>
    <dgm:cxn modelId="{70C1EC24-E7EF-41B9-8970-0C378CCFBE59}" type="presOf" srcId="{584E7A54-4804-4252-A0EC-C6948415548E}" destId="{1DB7A695-C0DA-432D-A87D-8EE302BBBCB9}" srcOrd="1" destOrd="0" presId="urn:microsoft.com/office/officeart/2008/layout/HorizontalMultiLevelHierarchy"/>
    <dgm:cxn modelId="{DDFD2DFD-D02A-4BD1-96CA-CB80ED943F20}" type="presOf" srcId="{584E7A54-4804-4252-A0EC-C6948415548E}" destId="{0F8468C6-EFAB-48AF-9700-ED71D82D6C8F}" srcOrd="0" destOrd="0" presId="urn:microsoft.com/office/officeart/2008/layout/HorizontalMultiLevelHierarchy"/>
    <dgm:cxn modelId="{9AC1E730-2D84-4843-B40F-546B8120BD5C}" type="presOf" srcId="{22BCF566-DEBF-46E5-A68F-9A89F964CB54}" destId="{2B6C66F2-BF36-4ADB-9F2D-E54EB95A1635}" srcOrd="1" destOrd="0" presId="urn:microsoft.com/office/officeart/2008/layout/HorizontalMultiLevelHierarchy"/>
    <dgm:cxn modelId="{1EEB78D9-C470-420F-AE7E-167CF44F0D98}" type="presOf" srcId="{66701AFE-F785-47DB-9784-0C70024CAE23}" destId="{CDF08566-B2A8-40DA-ABC8-571A46AA995E}" srcOrd="1" destOrd="0" presId="urn:microsoft.com/office/officeart/2008/layout/HorizontalMultiLevelHierarchy"/>
    <dgm:cxn modelId="{D75AE6F1-A014-4BE0-95CF-65F8D326D8A5}" type="presOf" srcId="{58107618-DF5B-4491-B8D8-38253E801C9F}" destId="{0D0E9FBE-0585-4E4C-BD08-29D0DB76CAA1}" srcOrd="1" destOrd="0" presId="urn:microsoft.com/office/officeart/2008/layout/HorizontalMultiLevelHierarchy"/>
    <dgm:cxn modelId="{091BEB48-5673-40F6-BC28-B21F0D7833EF}" srcId="{01E92FA2-EEF0-419F-8C5E-CE68F27969A5}" destId="{AED10147-B4A6-4477-B83E-D7DE4147C2BD}" srcOrd="9" destOrd="0" parTransId="{843BE522-6F02-42B2-985B-C2E770C5590D}" sibTransId="{7D55219E-910D-432C-BA16-FB1AE59914DF}"/>
    <dgm:cxn modelId="{1C039BA0-76DA-4599-9C1E-C0E1E1318618}" type="presOf" srcId="{843BE522-6F02-42B2-985B-C2E770C5590D}" destId="{0E94E24D-6ECE-45B6-BFB6-43A5F24CDDA5}" srcOrd="1" destOrd="0" presId="urn:microsoft.com/office/officeart/2008/layout/HorizontalMultiLevelHierarchy"/>
    <dgm:cxn modelId="{366ECF33-F811-4614-8AC0-EB3DE08A92EB}" srcId="{5BE78EBC-6E8E-4742-9905-61342D411AD7}" destId="{01E92FA2-EEF0-419F-8C5E-CE68F27969A5}" srcOrd="0" destOrd="0" parTransId="{D02307BD-72B0-4EE4-B117-0EB14668D897}" sibTransId="{35CA777B-0B6C-4D76-9C3B-756F4C922B1F}"/>
    <dgm:cxn modelId="{AAACC647-9A81-4CAB-85AC-D84AD09F5BDD}" type="presOf" srcId="{2816C9E4-D4CC-4F5F-A900-B1864F48BA59}" destId="{A2FE73BB-F091-4717-9F99-8385EEBFFEA5}" srcOrd="0" destOrd="0" presId="urn:microsoft.com/office/officeart/2008/layout/HorizontalMultiLevelHierarchy"/>
    <dgm:cxn modelId="{E129AF73-5822-41E0-AC2B-52A2A1D7501E}" type="presOf" srcId="{A948EF98-587E-4584-B694-6C57B56A47B9}" destId="{FCFC8E7C-C855-4074-8AAD-3A752B09CAAB}" srcOrd="0" destOrd="0" presId="urn:microsoft.com/office/officeart/2008/layout/HorizontalMultiLevelHierarchy"/>
    <dgm:cxn modelId="{67347B47-6DEA-4CE1-80B0-2712F510A306}" type="presOf" srcId="{5BE78EBC-6E8E-4742-9905-61342D411AD7}" destId="{2B4E9322-B4D5-4BD8-A1EA-BA7433AA2799}" srcOrd="0" destOrd="0" presId="urn:microsoft.com/office/officeart/2008/layout/HorizontalMultiLevelHierarchy"/>
    <dgm:cxn modelId="{D9489C6F-768E-409D-A7A8-5CC92EA386B1}" srcId="{01E92FA2-EEF0-419F-8C5E-CE68F27969A5}" destId="{8880EA6F-52F2-4CC4-8F9D-10221C0FD6EB}" srcOrd="2" destOrd="0" parTransId="{22BCF566-DEBF-46E5-A68F-9A89F964CB54}" sibTransId="{826E5BBE-C151-492F-9BDC-826B0611904D}"/>
    <dgm:cxn modelId="{B0E3616E-8D91-4896-8F52-EFBCCDD876E6}" type="presOf" srcId="{AED10147-B4A6-4477-B83E-D7DE4147C2BD}" destId="{060BEB60-8D24-4AF2-A539-C81BF80F2845}" srcOrd="0" destOrd="0" presId="urn:microsoft.com/office/officeart/2008/layout/HorizontalMultiLevelHierarchy"/>
    <dgm:cxn modelId="{4C4EC06C-B106-4046-BB86-5CC6E091F7FD}" srcId="{01E92FA2-EEF0-419F-8C5E-CE68F27969A5}" destId="{2816C9E4-D4CC-4F5F-A900-B1864F48BA59}" srcOrd="0" destOrd="0" parTransId="{BE03C115-B0CA-4E01-AE99-B47811871AAA}" sibTransId="{112CE17A-2818-43F8-9877-EE8DE4450678}"/>
    <dgm:cxn modelId="{1257204F-72F9-479C-9C6D-24457842A69E}" type="presOf" srcId="{60F60B0C-443B-442E-AFEA-A5F9AD54830A}" destId="{7FBD309A-4CA2-4234-8730-42029E9DFAA4}" srcOrd="1" destOrd="0" presId="urn:microsoft.com/office/officeart/2008/layout/HorizontalMultiLevelHierarchy"/>
    <dgm:cxn modelId="{D4F00256-572C-4E59-9E76-0AE0DF2E2784}" srcId="{01E92FA2-EEF0-419F-8C5E-CE68F27969A5}" destId="{BB605D42-E463-483C-9018-F4DCD9FBD6A3}" srcOrd="7" destOrd="0" parTransId="{FB030842-3D57-4929-8847-DD125905DFE1}" sibTransId="{2E5C7206-97A8-465D-851D-F2664B937479}"/>
    <dgm:cxn modelId="{5D61927E-1B55-4017-AD5B-F8E0748F7B12}" type="presOf" srcId="{D0A11078-9746-4F4F-A7ED-B6D1E6CCBD22}" destId="{5F7EA718-A1A3-4EB3-A919-7A9FAB58F8D5}" srcOrd="0" destOrd="0" presId="urn:microsoft.com/office/officeart/2008/layout/HorizontalMultiLevelHierarchy"/>
    <dgm:cxn modelId="{A929CBBD-4A4B-4800-9775-20350EF5C2F5}" type="presOf" srcId="{8880EA6F-52F2-4CC4-8F9D-10221C0FD6EB}" destId="{C95504F6-9584-4EEA-9D5B-FDFDF3B26D0B}" srcOrd="0" destOrd="0" presId="urn:microsoft.com/office/officeart/2008/layout/HorizontalMultiLevelHierarchy"/>
    <dgm:cxn modelId="{125409F0-4666-4502-8430-44117D85D528}" type="presOf" srcId="{60F60B0C-443B-442E-AFEA-A5F9AD54830A}" destId="{DE6F340A-33C0-40B5-B494-0D373A10E79A}" srcOrd="0" destOrd="0" presId="urn:microsoft.com/office/officeart/2008/layout/HorizontalMultiLevelHierarchy"/>
    <dgm:cxn modelId="{F2141977-CC84-4FCA-A49D-B823BCC2FA6A}" type="presOf" srcId="{BB605D42-E463-483C-9018-F4DCD9FBD6A3}" destId="{16EDB8B0-B7CA-4123-837D-D628694ADCF5}" srcOrd="0" destOrd="0" presId="urn:microsoft.com/office/officeart/2008/layout/HorizontalMultiLevelHierarchy"/>
    <dgm:cxn modelId="{B5F0628E-8BF0-478E-A63F-8EF6B4CECA76}" type="presParOf" srcId="{2B4E9322-B4D5-4BD8-A1EA-BA7433AA2799}" destId="{2796ED01-0D47-40FA-A04D-BD5133CC0062}" srcOrd="0" destOrd="0" presId="urn:microsoft.com/office/officeart/2008/layout/HorizontalMultiLevelHierarchy"/>
    <dgm:cxn modelId="{BF3DE2D8-CCB9-42C8-8A6B-9697BA34C6BE}" type="presParOf" srcId="{2796ED01-0D47-40FA-A04D-BD5133CC0062}" destId="{600FD778-11BB-4D64-97C4-7777D079A975}" srcOrd="0" destOrd="0" presId="urn:microsoft.com/office/officeart/2008/layout/HorizontalMultiLevelHierarchy"/>
    <dgm:cxn modelId="{8DCDFF9B-747C-4662-B4E4-57E01FCE580D}" type="presParOf" srcId="{2796ED01-0D47-40FA-A04D-BD5133CC0062}" destId="{9D834BA4-F29F-4B15-A89B-74B84973F4B8}" srcOrd="1" destOrd="0" presId="urn:microsoft.com/office/officeart/2008/layout/HorizontalMultiLevelHierarchy"/>
    <dgm:cxn modelId="{1A0662D2-1433-4B79-B5DD-43660D13A6BF}" type="presParOf" srcId="{9D834BA4-F29F-4B15-A89B-74B84973F4B8}" destId="{9B186BFF-BC85-48B3-87CD-43667A81EB75}" srcOrd="0" destOrd="0" presId="urn:microsoft.com/office/officeart/2008/layout/HorizontalMultiLevelHierarchy"/>
    <dgm:cxn modelId="{05360DF3-B7F6-4BB2-8588-31668FC6BE3C}" type="presParOf" srcId="{9B186BFF-BC85-48B3-87CD-43667A81EB75}" destId="{ACA93337-F516-41A4-833E-13A19FAC2546}" srcOrd="0" destOrd="0" presId="urn:microsoft.com/office/officeart/2008/layout/HorizontalMultiLevelHierarchy"/>
    <dgm:cxn modelId="{ABFBFF08-7F93-45C9-ACD3-5D5C1FB0BB60}" type="presParOf" srcId="{9D834BA4-F29F-4B15-A89B-74B84973F4B8}" destId="{0AB665AE-AAB0-4D61-A4D6-699ACCF39353}" srcOrd="1" destOrd="0" presId="urn:microsoft.com/office/officeart/2008/layout/HorizontalMultiLevelHierarchy"/>
    <dgm:cxn modelId="{A901AB7D-23E4-42C1-BA80-168940B03C60}" type="presParOf" srcId="{0AB665AE-AAB0-4D61-A4D6-699ACCF39353}" destId="{A2FE73BB-F091-4717-9F99-8385EEBFFEA5}" srcOrd="0" destOrd="0" presId="urn:microsoft.com/office/officeart/2008/layout/HorizontalMultiLevelHierarchy"/>
    <dgm:cxn modelId="{B887568E-4E69-4876-B152-66B23537203F}" type="presParOf" srcId="{0AB665AE-AAB0-4D61-A4D6-699ACCF39353}" destId="{9F112B1F-EBA9-4F72-9464-3D06CD7BB358}" srcOrd="1" destOrd="0" presId="urn:microsoft.com/office/officeart/2008/layout/HorizontalMultiLevelHierarchy"/>
    <dgm:cxn modelId="{8DE1D03C-F281-4155-968B-73B9162A770A}" type="presParOf" srcId="{9D834BA4-F29F-4B15-A89B-74B84973F4B8}" destId="{A48B80CE-F180-4068-B1CB-4477CFD95E4A}" srcOrd="2" destOrd="0" presId="urn:microsoft.com/office/officeart/2008/layout/HorizontalMultiLevelHierarchy"/>
    <dgm:cxn modelId="{C08D3BDF-6D69-4C14-B15F-CD31D75646BF}" type="presParOf" srcId="{A48B80CE-F180-4068-B1CB-4477CFD95E4A}" destId="{C97A04B1-6C1C-45FB-A3CB-A956FF09A49E}" srcOrd="0" destOrd="0" presId="urn:microsoft.com/office/officeart/2008/layout/HorizontalMultiLevelHierarchy"/>
    <dgm:cxn modelId="{028CFBF4-25EE-4CC6-9AE7-3C1391C45ECA}" type="presParOf" srcId="{9D834BA4-F29F-4B15-A89B-74B84973F4B8}" destId="{52514CB8-0672-4964-BD8D-53F7CABC9867}" srcOrd="3" destOrd="0" presId="urn:microsoft.com/office/officeart/2008/layout/HorizontalMultiLevelHierarchy"/>
    <dgm:cxn modelId="{F48F2B3E-FB77-4632-8423-A5AF80CC91F4}" type="presParOf" srcId="{52514CB8-0672-4964-BD8D-53F7CABC9867}" destId="{6E508B8C-BA79-4F90-BCB5-55B3C384CF35}" srcOrd="0" destOrd="0" presId="urn:microsoft.com/office/officeart/2008/layout/HorizontalMultiLevelHierarchy"/>
    <dgm:cxn modelId="{ECA6821B-DA4D-4C88-8C2E-A0CF5085E777}" type="presParOf" srcId="{52514CB8-0672-4964-BD8D-53F7CABC9867}" destId="{AFD347CF-C80B-4C82-871A-1E4A267B0FD8}" srcOrd="1" destOrd="0" presId="urn:microsoft.com/office/officeart/2008/layout/HorizontalMultiLevelHierarchy"/>
    <dgm:cxn modelId="{1D1A96BC-71D9-4855-9810-082A408C6307}" type="presParOf" srcId="{9D834BA4-F29F-4B15-A89B-74B84973F4B8}" destId="{3080D543-BC61-4BE2-9382-2CE2674279BE}" srcOrd="4" destOrd="0" presId="urn:microsoft.com/office/officeart/2008/layout/HorizontalMultiLevelHierarchy"/>
    <dgm:cxn modelId="{DBA5C17E-176B-48CB-A897-04ED5B906782}" type="presParOf" srcId="{3080D543-BC61-4BE2-9382-2CE2674279BE}" destId="{2B6C66F2-BF36-4ADB-9F2D-E54EB95A1635}" srcOrd="0" destOrd="0" presId="urn:microsoft.com/office/officeart/2008/layout/HorizontalMultiLevelHierarchy"/>
    <dgm:cxn modelId="{AF328C5D-C67F-4FD6-980D-7381808F0DD6}" type="presParOf" srcId="{9D834BA4-F29F-4B15-A89B-74B84973F4B8}" destId="{278B5835-3E4F-4958-9650-2B999FC14389}" srcOrd="5" destOrd="0" presId="urn:microsoft.com/office/officeart/2008/layout/HorizontalMultiLevelHierarchy"/>
    <dgm:cxn modelId="{D015C568-1CA3-45EA-8539-8B60E7B3EF2C}" type="presParOf" srcId="{278B5835-3E4F-4958-9650-2B999FC14389}" destId="{C95504F6-9584-4EEA-9D5B-FDFDF3B26D0B}" srcOrd="0" destOrd="0" presId="urn:microsoft.com/office/officeart/2008/layout/HorizontalMultiLevelHierarchy"/>
    <dgm:cxn modelId="{650CCA4B-83BB-4C08-BD30-B1496060F36A}" type="presParOf" srcId="{278B5835-3E4F-4958-9650-2B999FC14389}" destId="{FCB87352-1B8F-413F-A159-7214216719D4}" srcOrd="1" destOrd="0" presId="urn:microsoft.com/office/officeart/2008/layout/HorizontalMultiLevelHierarchy"/>
    <dgm:cxn modelId="{D536039C-932A-44BF-8B30-2FB9E7496375}" type="presParOf" srcId="{9D834BA4-F29F-4B15-A89B-74B84973F4B8}" destId="{A98127D9-1369-4E1F-A295-C918D8BA01C4}" srcOrd="6" destOrd="0" presId="urn:microsoft.com/office/officeart/2008/layout/HorizontalMultiLevelHierarchy"/>
    <dgm:cxn modelId="{347010CF-D092-4BC1-849D-DB399DA65AD6}" type="presParOf" srcId="{A98127D9-1369-4E1F-A295-C918D8BA01C4}" destId="{0D0E9FBE-0585-4E4C-BD08-29D0DB76CAA1}" srcOrd="0" destOrd="0" presId="urn:microsoft.com/office/officeart/2008/layout/HorizontalMultiLevelHierarchy"/>
    <dgm:cxn modelId="{FB2D18B7-C244-4BEB-B89C-CB9306C61D0D}" type="presParOf" srcId="{9D834BA4-F29F-4B15-A89B-74B84973F4B8}" destId="{02193972-AB71-4551-ABEA-E9346A8B6AE1}" srcOrd="7" destOrd="0" presId="urn:microsoft.com/office/officeart/2008/layout/HorizontalMultiLevelHierarchy"/>
    <dgm:cxn modelId="{7976B562-9EA2-40BD-B3DF-CC4ECFB7BAA6}" type="presParOf" srcId="{02193972-AB71-4551-ABEA-E9346A8B6AE1}" destId="{B713B7E8-35CA-48AD-9406-DE0E785ABD9B}" srcOrd="0" destOrd="0" presId="urn:microsoft.com/office/officeart/2008/layout/HorizontalMultiLevelHierarchy"/>
    <dgm:cxn modelId="{AA7A01E2-4C6A-43B6-899E-D4CDF1198B12}" type="presParOf" srcId="{02193972-AB71-4551-ABEA-E9346A8B6AE1}" destId="{84605054-EBDD-41B6-A986-42D1E613A4EA}" srcOrd="1" destOrd="0" presId="urn:microsoft.com/office/officeart/2008/layout/HorizontalMultiLevelHierarchy"/>
    <dgm:cxn modelId="{34851B75-5342-4637-A2A5-6337EC9A6B5B}" type="presParOf" srcId="{9D834BA4-F29F-4B15-A89B-74B84973F4B8}" destId="{32764CD8-F632-4EE6-B776-C5BEF280668B}" srcOrd="8" destOrd="0" presId="urn:microsoft.com/office/officeart/2008/layout/HorizontalMultiLevelHierarchy"/>
    <dgm:cxn modelId="{70A06C7B-E6BF-407A-B31B-CC8CCF3391B6}" type="presParOf" srcId="{32764CD8-F632-4EE6-B776-C5BEF280668B}" destId="{AD888345-D1C5-416D-83F4-38193B6F818E}" srcOrd="0" destOrd="0" presId="urn:microsoft.com/office/officeart/2008/layout/HorizontalMultiLevelHierarchy"/>
    <dgm:cxn modelId="{8339DF52-EC74-45F3-BA1A-0CB6757F4F93}" type="presParOf" srcId="{9D834BA4-F29F-4B15-A89B-74B84973F4B8}" destId="{BAD57696-A69E-4F36-A8C9-8AC1361EF9CC}" srcOrd="9" destOrd="0" presId="urn:microsoft.com/office/officeart/2008/layout/HorizontalMultiLevelHierarchy"/>
    <dgm:cxn modelId="{EF5CFCA6-7696-43EB-BECA-C9697B0E4107}" type="presParOf" srcId="{BAD57696-A69E-4F36-A8C9-8AC1361EF9CC}" destId="{7288543A-B426-438D-B0A9-34A12D1E066E}" srcOrd="0" destOrd="0" presId="urn:microsoft.com/office/officeart/2008/layout/HorizontalMultiLevelHierarchy"/>
    <dgm:cxn modelId="{822F13CA-CEFF-46B8-B887-03280876B112}" type="presParOf" srcId="{BAD57696-A69E-4F36-A8C9-8AC1361EF9CC}" destId="{E6470520-15D6-4FAA-AA6C-141B7FDCD83F}" srcOrd="1" destOrd="0" presId="urn:microsoft.com/office/officeart/2008/layout/HorizontalMultiLevelHierarchy"/>
    <dgm:cxn modelId="{71163271-6EF7-4051-A73D-FFFFAA0831DF}" type="presParOf" srcId="{9D834BA4-F29F-4B15-A89B-74B84973F4B8}" destId="{C94C908A-5A4B-404B-8A3D-3D4C2AD150C2}" srcOrd="10" destOrd="0" presId="urn:microsoft.com/office/officeart/2008/layout/HorizontalMultiLevelHierarchy"/>
    <dgm:cxn modelId="{AAFA8442-D1B1-466B-8841-C1268297C441}" type="presParOf" srcId="{C94C908A-5A4B-404B-8A3D-3D4C2AD150C2}" destId="{CDF08566-B2A8-40DA-ABC8-571A46AA995E}" srcOrd="0" destOrd="0" presId="urn:microsoft.com/office/officeart/2008/layout/HorizontalMultiLevelHierarchy"/>
    <dgm:cxn modelId="{87C3AD09-B4D3-43EF-B7C8-C875C0438E9A}" type="presParOf" srcId="{9D834BA4-F29F-4B15-A89B-74B84973F4B8}" destId="{F4F71BA5-2091-4E25-8343-613F8ECDC33E}" srcOrd="11" destOrd="0" presId="urn:microsoft.com/office/officeart/2008/layout/HorizontalMultiLevelHierarchy"/>
    <dgm:cxn modelId="{3438AA0B-53DF-4106-A5B8-7BA2934B5BB3}" type="presParOf" srcId="{F4F71BA5-2091-4E25-8343-613F8ECDC33E}" destId="{5F7EA718-A1A3-4EB3-A919-7A9FAB58F8D5}" srcOrd="0" destOrd="0" presId="urn:microsoft.com/office/officeart/2008/layout/HorizontalMultiLevelHierarchy"/>
    <dgm:cxn modelId="{B891564F-597E-4ACF-B841-D8E882DCF8AE}" type="presParOf" srcId="{F4F71BA5-2091-4E25-8343-613F8ECDC33E}" destId="{F5600E8E-864C-4954-A748-CA790971CCFA}" srcOrd="1" destOrd="0" presId="urn:microsoft.com/office/officeart/2008/layout/HorizontalMultiLevelHierarchy"/>
    <dgm:cxn modelId="{14800AE2-6458-41BB-B16F-0D0DA929E394}" type="presParOf" srcId="{9D834BA4-F29F-4B15-A89B-74B84973F4B8}" destId="{5FF193F9-ED49-4D18-95B8-3E6E2A9EFABB}" srcOrd="12" destOrd="0" presId="urn:microsoft.com/office/officeart/2008/layout/HorizontalMultiLevelHierarchy"/>
    <dgm:cxn modelId="{54CC5B9C-9C36-49DB-9349-69A0B903F182}" type="presParOf" srcId="{5FF193F9-ED49-4D18-95B8-3E6E2A9EFABB}" destId="{99F7AB48-7CE6-424F-999E-97ECB8A0A3AF}" srcOrd="0" destOrd="0" presId="urn:microsoft.com/office/officeart/2008/layout/HorizontalMultiLevelHierarchy"/>
    <dgm:cxn modelId="{CF6AC4AB-6218-4090-8AA3-F306C25A3421}" type="presParOf" srcId="{9D834BA4-F29F-4B15-A89B-74B84973F4B8}" destId="{981C5921-B35D-41E4-9756-BC342C2A5310}" srcOrd="13" destOrd="0" presId="urn:microsoft.com/office/officeart/2008/layout/HorizontalMultiLevelHierarchy"/>
    <dgm:cxn modelId="{F5CC8410-C21E-4A8A-8ABF-6EC315D62694}" type="presParOf" srcId="{981C5921-B35D-41E4-9756-BC342C2A5310}" destId="{2F21FFF9-CA8D-42A0-9D36-BD505E6C0A8D}" srcOrd="0" destOrd="0" presId="urn:microsoft.com/office/officeart/2008/layout/HorizontalMultiLevelHierarchy"/>
    <dgm:cxn modelId="{C207E84B-0007-406E-A8B8-5D3B259F7F57}" type="presParOf" srcId="{981C5921-B35D-41E4-9756-BC342C2A5310}" destId="{6ED20601-5FC5-4BF0-BC08-E74BA6182D20}" srcOrd="1" destOrd="0" presId="urn:microsoft.com/office/officeart/2008/layout/HorizontalMultiLevelHierarchy"/>
    <dgm:cxn modelId="{7C9BE4DA-BC24-4A49-8D06-54995AFFCEB9}" type="presParOf" srcId="{9D834BA4-F29F-4B15-A89B-74B84973F4B8}" destId="{DFBD8FBF-5608-49FD-ACB4-D786E6BA26D3}" srcOrd="14" destOrd="0" presId="urn:microsoft.com/office/officeart/2008/layout/HorizontalMultiLevelHierarchy"/>
    <dgm:cxn modelId="{6504DB19-C90B-44AC-AD41-6E6BC008D7C3}" type="presParOf" srcId="{DFBD8FBF-5608-49FD-ACB4-D786E6BA26D3}" destId="{350B5DC1-74D0-428A-B5BB-7EE702586AFE}" srcOrd="0" destOrd="0" presId="urn:microsoft.com/office/officeart/2008/layout/HorizontalMultiLevelHierarchy"/>
    <dgm:cxn modelId="{D018B814-B85E-4A3F-908A-C9C32358A0D1}" type="presParOf" srcId="{9D834BA4-F29F-4B15-A89B-74B84973F4B8}" destId="{BAA39304-C226-4D63-AB44-778100431F94}" srcOrd="15" destOrd="0" presId="urn:microsoft.com/office/officeart/2008/layout/HorizontalMultiLevelHierarchy"/>
    <dgm:cxn modelId="{4CD68CB0-8759-47E6-B8EF-710731AAAF37}" type="presParOf" srcId="{BAA39304-C226-4D63-AB44-778100431F94}" destId="{16EDB8B0-B7CA-4123-837D-D628694ADCF5}" srcOrd="0" destOrd="0" presId="urn:microsoft.com/office/officeart/2008/layout/HorizontalMultiLevelHierarchy"/>
    <dgm:cxn modelId="{D8F68D62-CFD3-47D2-A671-924AD37194EF}" type="presParOf" srcId="{BAA39304-C226-4D63-AB44-778100431F94}" destId="{E5435795-4ABB-41E6-833E-37163C704005}" srcOrd="1" destOrd="0" presId="urn:microsoft.com/office/officeart/2008/layout/HorizontalMultiLevelHierarchy"/>
    <dgm:cxn modelId="{A975EF4E-47B7-46AD-8FE1-7AD19CCDC7F1}" type="presParOf" srcId="{9D834BA4-F29F-4B15-A89B-74B84973F4B8}" destId="{DE6F340A-33C0-40B5-B494-0D373A10E79A}" srcOrd="16" destOrd="0" presId="urn:microsoft.com/office/officeart/2008/layout/HorizontalMultiLevelHierarchy"/>
    <dgm:cxn modelId="{49B097EE-C135-47DE-9B58-CB955DC21FE4}" type="presParOf" srcId="{DE6F340A-33C0-40B5-B494-0D373A10E79A}" destId="{7FBD309A-4CA2-4234-8730-42029E9DFAA4}" srcOrd="0" destOrd="0" presId="urn:microsoft.com/office/officeart/2008/layout/HorizontalMultiLevelHierarchy"/>
    <dgm:cxn modelId="{BECF9FCB-FFC8-4F74-981C-6B8F5AD6A2F9}" type="presParOf" srcId="{9D834BA4-F29F-4B15-A89B-74B84973F4B8}" destId="{0BB5D7BD-87D6-4F34-A323-DDCFD35719C1}" srcOrd="17" destOrd="0" presId="urn:microsoft.com/office/officeart/2008/layout/HorizontalMultiLevelHierarchy"/>
    <dgm:cxn modelId="{37618171-AF18-45E1-BEED-8C456F3C623D}" type="presParOf" srcId="{0BB5D7BD-87D6-4F34-A323-DDCFD35719C1}" destId="{FCFC8E7C-C855-4074-8AAD-3A752B09CAAB}" srcOrd="0" destOrd="0" presId="urn:microsoft.com/office/officeart/2008/layout/HorizontalMultiLevelHierarchy"/>
    <dgm:cxn modelId="{2070C55B-AC80-47F6-A51D-E8FECE420985}" type="presParOf" srcId="{0BB5D7BD-87D6-4F34-A323-DDCFD35719C1}" destId="{6903FC70-2C17-4ED6-8225-CA46C8717126}" srcOrd="1" destOrd="0" presId="urn:microsoft.com/office/officeart/2008/layout/HorizontalMultiLevelHierarchy"/>
    <dgm:cxn modelId="{2AC1D29C-96F1-495A-B1AE-1FEFE8D68B8F}" type="presParOf" srcId="{9D834BA4-F29F-4B15-A89B-74B84973F4B8}" destId="{C5F80569-0A1C-4CBF-8AA2-7EAB81BBA1A6}" srcOrd="18" destOrd="0" presId="urn:microsoft.com/office/officeart/2008/layout/HorizontalMultiLevelHierarchy"/>
    <dgm:cxn modelId="{9FA45AE6-D486-48E3-9A81-65E3B2B9CE4E}" type="presParOf" srcId="{C5F80569-0A1C-4CBF-8AA2-7EAB81BBA1A6}" destId="{0E94E24D-6ECE-45B6-BFB6-43A5F24CDDA5}" srcOrd="0" destOrd="0" presId="urn:microsoft.com/office/officeart/2008/layout/HorizontalMultiLevelHierarchy"/>
    <dgm:cxn modelId="{A257FFD5-AFB9-4881-9C95-AD750DC6C3A4}" type="presParOf" srcId="{9D834BA4-F29F-4B15-A89B-74B84973F4B8}" destId="{D88619F3-50F8-4F86-89F0-6243F11635BF}" srcOrd="19" destOrd="0" presId="urn:microsoft.com/office/officeart/2008/layout/HorizontalMultiLevelHierarchy"/>
    <dgm:cxn modelId="{B9D81B4E-5A06-43C9-B3DE-05406B6BC138}" type="presParOf" srcId="{D88619F3-50F8-4F86-89F0-6243F11635BF}" destId="{060BEB60-8D24-4AF2-A539-C81BF80F2845}" srcOrd="0" destOrd="0" presId="urn:microsoft.com/office/officeart/2008/layout/HorizontalMultiLevelHierarchy"/>
    <dgm:cxn modelId="{5C68E93A-30BD-42D2-9A5D-1BA17F0308EE}" type="presParOf" srcId="{D88619F3-50F8-4F86-89F0-6243F11635BF}" destId="{E9F8D544-4358-41B3-A0B9-FEBDCA2FF64E}" srcOrd="1" destOrd="0" presId="urn:microsoft.com/office/officeart/2008/layout/HorizontalMultiLevelHierarchy"/>
    <dgm:cxn modelId="{78589568-99FC-431E-8C85-FA0F76C4C4CF}" type="presParOf" srcId="{9D834BA4-F29F-4B15-A89B-74B84973F4B8}" destId="{0F8468C6-EFAB-48AF-9700-ED71D82D6C8F}" srcOrd="20" destOrd="0" presId="urn:microsoft.com/office/officeart/2008/layout/HorizontalMultiLevelHierarchy"/>
    <dgm:cxn modelId="{E40ED2AA-BF15-4A1A-A165-0D58B8ACAFA4}" type="presParOf" srcId="{0F8468C6-EFAB-48AF-9700-ED71D82D6C8F}" destId="{1DB7A695-C0DA-432D-A87D-8EE302BBBCB9}" srcOrd="0" destOrd="0" presId="urn:microsoft.com/office/officeart/2008/layout/HorizontalMultiLevelHierarchy"/>
    <dgm:cxn modelId="{7CB51814-89A4-4B07-ABBF-5D042D90C5E8}" type="presParOf" srcId="{9D834BA4-F29F-4B15-A89B-74B84973F4B8}" destId="{9BDC81B8-5A82-4569-B9D9-58AB1A407D03}" srcOrd="21" destOrd="0" presId="urn:microsoft.com/office/officeart/2008/layout/HorizontalMultiLevelHierarchy"/>
    <dgm:cxn modelId="{109EE49D-421D-428C-9E34-AEB3117CE41C}" type="presParOf" srcId="{9BDC81B8-5A82-4569-B9D9-58AB1A407D03}" destId="{2391E830-E0E2-4E68-9370-B1F893E27C54}" srcOrd="0" destOrd="0" presId="urn:microsoft.com/office/officeart/2008/layout/HorizontalMultiLevelHierarchy"/>
    <dgm:cxn modelId="{0BBE669D-2D79-40CA-894F-C19B8A728B73}" type="presParOf" srcId="{9BDC81B8-5A82-4569-B9D9-58AB1A407D03}" destId="{C61E7DC8-3E71-4ECB-946A-CDDB364D18A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AAE6-00FA-4DFE-B92A-C39ECB06EE23}">
      <dsp:nvSpPr>
        <dsp:cNvPr id="0" name=""/>
        <dsp:cNvSpPr/>
      </dsp:nvSpPr>
      <dsp:spPr>
        <a:xfrm>
          <a:off x="1530989" y="109"/>
          <a:ext cx="1588864" cy="460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Cookie</a:t>
          </a:r>
        </a:p>
      </dsp:txBody>
      <dsp:txXfrm>
        <a:off x="1544483" y="13603"/>
        <a:ext cx="1561876" cy="433746"/>
      </dsp:txXfrm>
    </dsp:sp>
    <dsp:sp modelId="{3DBD8142-E6B3-4D50-B9E3-DCFEEF9EE54A}">
      <dsp:nvSpPr>
        <dsp:cNvPr id="0" name=""/>
        <dsp:cNvSpPr/>
      </dsp:nvSpPr>
      <dsp:spPr>
        <a:xfrm>
          <a:off x="1404388" y="460844"/>
          <a:ext cx="921033" cy="147167"/>
        </a:xfrm>
        <a:custGeom>
          <a:avLst/>
          <a:gdLst/>
          <a:ahLst/>
          <a:cxnLst/>
          <a:rect l="0" t="0" r="0" b="0"/>
          <a:pathLst>
            <a:path>
              <a:moveTo>
                <a:pt x="921033" y="0"/>
              </a:moveTo>
              <a:lnTo>
                <a:pt x="921033" y="73583"/>
              </a:lnTo>
              <a:lnTo>
                <a:pt x="0" y="73583"/>
              </a:lnTo>
              <a:lnTo>
                <a:pt x="0" y="147167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98E47-62C6-4E02-B0EE-9F10F7C2ECCF}">
      <dsp:nvSpPr>
        <dsp:cNvPr id="0" name=""/>
        <dsp:cNvSpPr/>
      </dsp:nvSpPr>
      <dsp:spPr>
        <a:xfrm>
          <a:off x="530742" y="608012"/>
          <a:ext cx="1747292" cy="4607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SugarCookie</a:t>
          </a:r>
          <a:endParaRPr lang="en-US" sz="1800" kern="1200" dirty="0"/>
        </a:p>
      </dsp:txBody>
      <dsp:txXfrm>
        <a:off x="544236" y="621506"/>
        <a:ext cx="1720304" cy="433746"/>
      </dsp:txXfrm>
    </dsp:sp>
    <dsp:sp modelId="{A7C33E9C-5C1A-44D6-9B46-32D55A83EE5D}">
      <dsp:nvSpPr>
        <dsp:cNvPr id="0" name=""/>
        <dsp:cNvSpPr/>
      </dsp:nvSpPr>
      <dsp:spPr>
        <a:xfrm>
          <a:off x="1358668" y="1068746"/>
          <a:ext cx="91440" cy="148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431"/>
              </a:lnTo>
              <a:lnTo>
                <a:pt x="45726" y="74431"/>
              </a:lnTo>
              <a:lnTo>
                <a:pt x="45726" y="14886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7272D-2FB1-46A2-BE66-2AB08B3BC325}">
      <dsp:nvSpPr>
        <dsp:cNvPr id="0" name=""/>
        <dsp:cNvSpPr/>
      </dsp:nvSpPr>
      <dsp:spPr>
        <a:xfrm>
          <a:off x="525448" y="1217610"/>
          <a:ext cx="1757893" cy="460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?</a:t>
          </a:r>
          <a:endParaRPr lang="en-US" sz="1800" kern="1200" dirty="0"/>
        </a:p>
      </dsp:txBody>
      <dsp:txXfrm>
        <a:off x="538942" y="1231104"/>
        <a:ext cx="1730905" cy="433746"/>
      </dsp:txXfrm>
    </dsp:sp>
    <dsp:sp modelId="{D02CFA30-F738-44B8-8720-11C0B9D1F6E7}">
      <dsp:nvSpPr>
        <dsp:cNvPr id="0" name=""/>
        <dsp:cNvSpPr/>
      </dsp:nvSpPr>
      <dsp:spPr>
        <a:xfrm>
          <a:off x="2325421" y="460844"/>
          <a:ext cx="991926" cy="14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83"/>
              </a:lnTo>
              <a:lnTo>
                <a:pt x="991926" y="73583"/>
              </a:lnTo>
              <a:lnTo>
                <a:pt x="991926" y="147167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00B55-BBC9-4D77-A05C-0B123386AD06}">
      <dsp:nvSpPr>
        <dsp:cNvPr id="0" name=""/>
        <dsp:cNvSpPr/>
      </dsp:nvSpPr>
      <dsp:spPr>
        <a:xfrm>
          <a:off x="2367501" y="608012"/>
          <a:ext cx="1899694" cy="4607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OatmealCookie</a:t>
          </a:r>
          <a:endParaRPr lang="en-US" sz="1800" kern="1200" dirty="0"/>
        </a:p>
      </dsp:txBody>
      <dsp:txXfrm>
        <a:off x="2380995" y="621506"/>
        <a:ext cx="1872706" cy="433746"/>
      </dsp:txXfrm>
    </dsp:sp>
    <dsp:sp modelId="{D2DB11BF-D890-4C2E-A808-F9586FCC5DD3}">
      <dsp:nvSpPr>
        <dsp:cNvPr id="0" name=""/>
        <dsp:cNvSpPr/>
      </dsp:nvSpPr>
      <dsp:spPr>
        <a:xfrm>
          <a:off x="3271628" y="1068746"/>
          <a:ext cx="91440" cy="148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86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0CDD1-B791-459D-ABFE-C2AB9DA31110}">
      <dsp:nvSpPr>
        <dsp:cNvPr id="0" name=""/>
        <dsp:cNvSpPr/>
      </dsp:nvSpPr>
      <dsp:spPr>
        <a:xfrm>
          <a:off x="2364843" y="1217610"/>
          <a:ext cx="1905008" cy="460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?</a:t>
          </a:r>
        </a:p>
      </dsp:txBody>
      <dsp:txXfrm>
        <a:off x="2378337" y="1231104"/>
        <a:ext cx="1878020" cy="433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AAE6-00FA-4DFE-B92A-C39ECB06EE23}">
      <dsp:nvSpPr>
        <dsp:cNvPr id="0" name=""/>
        <dsp:cNvSpPr/>
      </dsp:nvSpPr>
      <dsp:spPr>
        <a:xfrm>
          <a:off x="1361949" y="371698"/>
          <a:ext cx="1771901" cy="611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Cookie</a:t>
          </a:r>
        </a:p>
      </dsp:txBody>
      <dsp:txXfrm>
        <a:off x="1379845" y="389594"/>
        <a:ext cx="1736109" cy="575209"/>
      </dsp:txXfrm>
    </dsp:sp>
    <dsp:sp modelId="{3DBD8142-E6B3-4D50-B9E3-DCFEEF9EE54A}">
      <dsp:nvSpPr>
        <dsp:cNvPr id="0" name=""/>
        <dsp:cNvSpPr/>
      </dsp:nvSpPr>
      <dsp:spPr>
        <a:xfrm>
          <a:off x="460720" y="982699"/>
          <a:ext cx="1787179" cy="244400"/>
        </a:xfrm>
        <a:custGeom>
          <a:avLst/>
          <a:gdLst/>
          <a:ahLst/>
          <a:cxnLst/>
          <a:rect l="0" t="0" r="0" b="0"/>
          <a:pathLst>
            <a:path>
              <a:moveTo>
                <a:pt x="1787179" y="0"/>
              </a:moveTo>
              <a:lnTo>
                <a:pt x="1787179" y="122200"/>
              </a:lnTo>
              <a:lnTo>
                <a:pt x="0" y="122200"/>
              </a:lnTo>
              <a:lnTo>
                <a:pt x="0" y="24440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98E47-62C6-4E02-B0EE-9F10F7C2ECCF}">
      <dsp:nvSpPr>
        <dsp:cNvPr id="0" name=""/>
        <dsp:cNvSpPr/>
      </dsp:nvSpPr>
      <dsp:spPr>
        <a:xfrm>
          <a:off x="2469" y="1227100"/>
          <a:ext cx="916502" cy="611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Sugar</a:t>
          </a:r>
        </a:p>
      </dsp:txBody>
      <dsp:txXfrm>
        <a:off x="20365" y="1244996"/>
        <a:ext cx="880710" cy="575209"/>
      </dsp:txXfrm>
    </dsp:sp>
    <dsp:sp modelId="{D02CFA30-F738-44B8-8720-11C0B9D1F6E7}">
      <dsp:nvSpPr>
        <dsp:cNvPr id="0" name=""/>
        <dsp:cNvSpPr/>
      </dsp:nvSpPr>
      <dsp:spPr>
        <a:xfrm>
          <a:off x="1652173" y="982699"/>
          <a:ext cx="595726" cy="244400"/>
        </a:xfrm>
        <a:custGeom>
          <a:avLst/>
          <a:gdLst/>
          <a:ahLst/>
          <a:cxnLst/>
          <a:rect l="0" t="0" r="0" b="0"/>
          <a:pathLst>
            <a:path>
              <a:moveTo>
                <a:pt x="595726" y="0"/>
              </a:moveTo>
              <a:lnTo>
                <a:pt x="595726" y="122200"/>
              </a:lnTo>
              <a:lnTo>
                <a:pt x="0" y="122200"/>
              </a:lnTo>
              <a:lnTo>
                <a:pt x="0" y="24440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00B55-BBC9-4D77-A05C-0B123386AD06}">
      <dsp:nvSpPr>
        <dsp:cNvPr id="0" name=""/>
        <dsp:cNvSpPr/>
      </dsp:nvSpPr>
      <dsp:spPr>
        <a:xfrm>
          <a:off x="1193922" y="1227100"/>
          <a:ext cx="916502" cy="611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Oatmeal</a:t>
          </a:r>
        </a:p>
      </dsp:txBody>
      <dsp:txXfrm>
        <a:off x="1211818" y="1244996"/>
        <a:ext cx="880710" cy="575209"/>
      </dsp:txXfrm>
    </dsp:sp>
    <dsp:sp modelId="{1AAC04BD-DB59-4DE9-A49E-18B8E8CF5F7E}">
      <dsp:nvSpPr>
        <dsp:cNvPr id="0" name=""/>
        <dsp:cNvSpPr/>
      </dsp:nvSpPr>
      <dsp:spPr>
        <a:xfrm>
          <a:off x="2247900" y="982699"/>
          <a:ext cx="595726" cy="244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00"/>
              </a:lnTo>
              <a:lnTo>
                <a:pt x="595726" y="122200"/>
              </a:lnTo>
              <a:lnTo>
                <a:pt x="595726" y="24440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526C1-1249-4287-BA23-09E8D947688C}">
      <dsp:nvSpPr>
        <dsp:cNvPr id="0" name=""/>
        <dsp:cNvSpPr/>
      </dsp:nvSpPr>
      <dsp:spPr>
        <a:xfrm>
          <a:off x="2385375" y="1227100"/>
          <a:ext cx="916502" cy="611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Chocolate</a:t>
          </a:r>
          <a:br>
            <a:rPr lang="en-US" sz="1300" kern="1200" dirty="0"/>
          </a:br>
          <a:r>
            <a:rPr lang="en-US" sz="1300" kern="1200" dirty="0"/>
            <a:t>Chip</a:t>
          </a:r>
        </a:p>
      </dsp:txBody>
      <dsp:txXfrm>
        <a:off x="2403271" y="1244996"/>
        <a:ext cx="880710" cy="575209"/>
      </dsp:txXfrm>
    </dsp:sp>
    <dsp:sp modelId="{F68436CF-192B-4652-9363-29E759832F6A}">
      <dsp:nvSpPr>
        <dsp:cNvPr id="0" name=""/>
        <dsp:cNvSpPr/>
      </dsp:nvSpPr>
      <dsp:spPr>
        <a:xfrm>
          <a:off x="2247900" y="982699"/>
          <a:ext cx="1787179" cy="244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00"/>
              </a:lnTo>
              <a:lnTo>
                <a:pt x="1787179" y="122200"/>
              </a:lnTo>
              <a:lnTo>
                <a:pt x="1787179" y="24440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68E2-2830-457D-9BCD-059347425F0D}">
      <dsp:nvSpPr>
        <dsp:cNvPr id="0" name=""/>
        <dsp:cNvSpPr/>
      </dsp:nvSpPr>
      <dsp:spPr>
        <a:xfrm>
          <a:off x="3576828" y="1227100"/>
          <a:ext cx="916502" cy="611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…</a:t>
          </a:r>
        </a:p>
      </dsp:txBody>
      <dsp:txXfrm>
        <a:off x="3594724" y="1244996"/>
        <a:ext cx="880710" cy="575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468C6-EFAB-48AF-9700-ED71D82D6C8F}">
      <dsp:nvSpPr>
        <dsp:cNvPr id="0" name=""/>
        <dsp:cNvSpPr/>
      </dsp:nvSpPr>
      <dsp:spPr>
        <a:xfrm>
          <a:off x="1837343" y="2362199"/>
          <a:ext cx="229220" cy="2183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10" y="0"/>
              </a:lnTo>
              <a:lnTo>
                <a:pt x="114610" y="2183880"/>
              </a:lnTo>
              <a:lnTo>
                <a:pt x="229220" y="218388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897056" y="3399243"/>
        <a:ext cx="109793" cy="109793"/>
      </dsp:txXfrm>
    </dsp:sp>
    <dsp:sp modelId="{C5F80569-0A1C-4CBF-8AA2-7EAB81BBA1A6}">
      <dsp:nvSpPr>
        <dsp:cNvPr id="0" name=""/>
        <dsp:cNvSpPr/>
      </dsp:nvSpPr>
      <dsp:spPr>
        <a:xfrm>
          <a:off x="1837343" y="2362199"/>
          <a:ext cx="229220" cy="1747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10" y="0"/>
              </a:lnTo>
              <a:lnTo>
                <a:pt x="114610" y="1747104"/>
              </a:lnTo>
              <a:lnTo>
                <a:pt x="229220" y="174710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7901" y="3191700"/>
        <a:ext cx="88103" cy="88103"/>
      </dsp:txXfrm>
    </dsp:sp>
    <dsp:sp modelId="{DE6F340A-33C0-40B5-B494-0D373A10E79A}">
      <dsp:nvSpPr>
        <dsp:cNvPr id="0" name=""/>
        <dsp:cNvSpPr/>
      </dsp:nvSpPr>
      <dsp:spPr>
        <a:xfrm>
          <a:off x="1837343" y="2362199"/>
          <a:ext cx="229220" cy="1310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10" y="0"/>
              </a:lnTo>
              <a:lnTo>
                <a:pt x="114610" y="1310328"/>
              </a:lnTo>
              <a:lnTo>
                <a:pt x="229220" y="131032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8698" y="2984108"/>
        <a:ext cx="66511" cy="66511"/>
      </dsp:txXfrm>
    </dsp:sp>
    <dsp:sp modelId="{DFBD8FBF-5608-49FD-ACB4-D786E6BA26D3}">
      <dsp:nvSpPr>
        <dsp:cNvPr id="0" name=""/>
        <dsp:cNvSpPr/>
      </dsp:nvSpPr>
      <dsp:spPr>
        <a:xfrm>
          <a:off x="1837343" y="2362199"/>
          <a:ext cx="229220" cy="87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10" y="0"/>
              </a:lnTo>
              <a:lnTo>
                <a:pt x="114610" y="873552"/>
              </a:lnTo>
              <a:lnTo>
                <a:pt x="229220" y="873552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9375" y="2776397"/>
        <a:ext cx="45156" cy="45156"/>
      </dsp:txXfrm>
    </dsp:sp>
    <dsp:sp modelId="{5FF193F9-ED49-4D18-95B8-3E6E2A9EFABB}">
      <dsp:nvSpPr>
        <dsp:cNvPr id="0" name=""/>
        <dsp:cNvSpPr/>
      </dsp:nvSpPr>
      <dsp:spPr>
        <a:xfrm>
          <a:off x="1837343" y="2362199"/>
          <a:ext cx="229220" cy="43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10" y="0"/>
              </a:lnTo>
              <a:lnTo>
                <a:pt x="114610" y="436776"/>
              </a:lnTo>
              <a:lnTo>
                <a:pt x="229220" y="436776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9621" y="2568256"/>
        <a:ext cx="24663" cy="24663"/>
      </dsp:txXfrm>
    </dsp:sp>
    <dsp:sp modelId="{C94C908A-5A4B-404B-8A3D-3D4C2AD150C2}">
      <dsp:nvSpPr>
        <dsp:cNvPr id="0" name=""/>
        <dsp:cNvSpPr/>
      </dsp:nvSpPr>
      <dsp:spPr>
        <a:xfrm>
          <a:off x="1837343" y="2316480"/>
          <a:ext cx="2292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220" y="4572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223" y="2356469"/>
        <a:ext cx="11461" cy="11461"/>
      </dsp:txXfrm>
    </dsp:sp>
    <dsp:sp modelId="{32764CD8-F632-4EE6-B776-C5BEF280668B}">
      <dsp:nvSpPr>
        <dsp:cNvPr id="0" name=""/>
        <dsp:cNvSpPr/>
      </dsp:nvSpPr>
      <dsp:spPr>
        <a:xfrm>
          <a:off x="1837343" y="1925423"/>
          <a:ext cx="229220" cy="436776"/>
        </a:xfrm>
        <a:custGeom>
          <a:avLst/>
          <a:gdLst/>
          <a:ahLst/>
          <a:cxnLst/>
          <a:rect l="0" t="0" r="0" b="0"/>
          <a:pathLst>
            <a:path>
              <a:moveTo>
                <a:pt x="0" y="436776"/>
              </a:moveTo>
              <a:lnTo>
                <a:pt x="114610" y="436776"/>
              </a:lnTo>
              <a:lnTo>
                <a:pt x="114610" y="0"/>
              </a:lnTo>
              <a:lnTo>
                <a:pt x="229220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9621" y="2131480"/>
        <a:ext cx="24663" cy="24663"/>
      </dsp:txXfrm>
    </dsp:sp>
    <dsp:sp modelId="{A98127D9-1369-4E1F-A295-C918D8BA01C4}">
      <dsp:nvSpPr>
        <dsp:cNvPr id="0" name=""/>
        <dsp:cNvSpPr/>
      </dsp:nvSpPr>
      <dsp:spPr>
        <a:xfrm>
          <a:off x="1837343" y="1488647"/>
          <a:ext cx="229220" cy="873552"/>
        </a:xfrm>
        <a:custGeom>
          <a:avLst/>
          <a:gdLst/>
          <a:ahLst/>
          <a:cxnLst/>
          <a:rect l="0" t="0" r="0" b="0"/>
          <a:pathLst>
            <a:path>
              <a:moveTo>
                <a:pt x="0" y="873552"/>
              </a:moveTo>
              <a:lnTo>
                <a:pt x="114610" y="873552"/>
              </a:lnTo>
              <a:lnTo>
                <a:pt x="114610" y="0"/>
              </a:lnTo>
              <a:lnTo>
                <a:pt x="229220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9375" y="1902845"/>
        <a:ext cx="45156" cy="45156"/>
      </dsp:txXfrm>
    </dsp:sp>
    <dsp:sp modelId="{3080D543-BC61-4BE2-9382-2CE2674279BE}">
      <dsp:nvSpPr>
        <dsp:cNvPr id="0" name=""/>
        <dsp:cNvSpPr/>
      </dsp:nvSpPr>
      <dsp:spPr>
        <a:xfrm>
          <a:off x="1837343" y="1051871"/>
          <a:ext cx="229220" cy="1310328"/>
        </a:xfrm>
        <a:custGeom>
          <a:avLst/>
          <a:gdLst/>
          <a:ahLst/>
          <a:cxnLst/>
          <a:rect l="0" t="0" r="0" b="0"/>
          <a:pathLst>
            <a:path>
              <a:moveTo>
                <a:pt x="0" y="1310328"/>
              </a:moveTo>
              <a:lnTo>
                <a:pt x="114610" y="1310328"/>
              </a:lnTo>
              <a:lnTo>
                <a:pt x="114610" y="0"/>
              </a:lnTo>
              <a:lnTo>
                <a:pt x="229220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8698" y="1673780"/>
        <a:ext cx="66511" cy="66511"/>
      </dsp:txXfrm>
    </dsp:sp>
    <dsp:sp modelId="{A48B80CE-F180-4068-B1CB-4477CFD95E4A}">
      <dsp:nvSpPr>
        <dsp:cNvPr id="0" name=""/>
        <dsp:cNvSpPr/>
      </dsp:nvSpPr>
      <dsp:spPr>
        <a:xfrm>
          <a:off x="1837343" y="615095"/>
          <a:ext cx="229220" cy="1747104"/>
        </a:xfrm>
        <a:custGeom>
          <a:avLst/>
          <a:gdLst/>
          <a:ahLst/>
          <a:cxnLst/>
          <a:rect l="0" t="0" r="0" b="0"/>
          <a:pathLst>
            <a:path>
              <a:moveTo>
                <a:pt x="0" y="1747104"/>
              </a:moveTo>
              <a:lnTo>
                <a:pt x="114610" y="1747104"/>
              </a:lnTo>
              <a:lnTo>
                <a:pt x="114610" y="0"/>
              </a:lnTo>
              <a:lnTo>
                <a:pt x="229220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7901" y="1444595"/>
        <a:ext cx="88103" cy="88103"/>
      </dsp:txXfrm>
    </dsp:sp>
    <dsp:sp modelId="{9B186BFF-BC85-48B3-87CD-43667A81EB75}">
      <dsp:nvSpPr>
        <dsp:cNvPr id="0" name=""/>
        <dsp:cNvSpPr/>
      </dsp:nvSpPr>
      <dsp:spPr>
        <a:xfrm>
          <a:off x="1837343" y="178319"/>
          <a:ext cx="229220" cy="2183880"/>
        </a:xfrm>
        <a:custGeom>
          <a:avLst/>
          <a:gdLst/>
          <a:ahLst/>
          <a:cxnLst/>
          <a:rect l="0" t="0" r="0" b="0"/>
          <a:pathLst>
            <a:path>
              <a:moveTo>
                <a:pt x="0" y="2183880"/>
              </a:moveTo>
              <a:lnTo>
                <a:pt x="114610" y="2183880"/>
              </a:lnTo>
              <a:lnTo>
                <a:pt x="114610" y="0"/>
              </a:lnTo>
              <a:lnTo>
                <a:pt x="229220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897056" y="1215362"/>
        <a:ext cx="109793" cy="109793"/>
      </dsp:txXfrm>
    </dsp:sp>
    <dsp:sp modelId="{600FD778-11BB-4D64-97C4-7777D079A975}">
      <dsp:nvSpPr>
        <dsp:cNvPr id="0" name=""/>
        <dsp:cNvSpPr/>
      </dsp:nvSpPr>
      <dsp:spPr>
        <a:xfrm rot="16200000">
          <a:off x="743104" y="2187489"/>
          <a:ext cx="1839057" cy="349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Cookie</a:t>
          </a:r>
        </a:p>
      </dsp:txBody>
      <dsp:txXfrm>
        <a:off x="743104" y="2187489"/>
        <a:ext cx="1839057" cy="349420"/>
      </dsp:txXfrm>
    </dsp:sp>
    <dsp:sp modelId="{A2FE73BB-F091-4717-9F99-8385EEBFFEA5}">
      <dsp:nvSpPr>
        <dsp:cNvPr id="0" name=""/>
        <dsp:cNvSpPr/>
      </dsp:nvSpPr>
      <dsp:spPr>
        <a:xfrm>
          <a:off x="2066563" y="3608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Sugar</a:t>
          </a:r>
        </a:p>
      </dsp:txBody>
      <dsp:txXfrm>
        <a:off x="2066563" y="3608"/>
        <a:ext cx="1146100" cy="349420"/>
      </dsp:txXfrm>
    </dsp:sp>
    <dsp:sp modelId="{6E508B8C-BA79-4F90-BCB5-55B3C384CF35}">
      <dsp:nvSpPr>
        <dsp:cNvPr id="0" name=""/>
        <dsp:cNvSpPr/>
      </dsp:nvSpPr>
      <dsp:spPr>
        <a:xfrm>
          <a:off x="2066563" y="440385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Oatmeal</a:t>
          </a:r>
        </a:p>
      </dsp:txBody>
      <dsp:txXfrm>
        <a:off x="2066563" y="440385"/>
        <a:ext cx="1146100" cy="349420"/>
      </dsp:txXfrm>
    </dsp:sp>
    <dsp:sp modelId="{C95504F6-9584-4EEA-9D5B-FDFDF3B26D0B}">
      <dsp:nvSpPr>
        <dsp:cNvPr id="0" name=""/>
        <dsp:cNvSpPr/>
      </dsp:nvSpPr>
      <dsp:spPr>
        <a:xfrm>
          <a:off x="2066563" y="877161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ChocolateChip</a:t>
          </a:r>
        </a:p>
      </dsp:txBody>
      <dsp:txXfrm>
        <a:off x="2066563" y="877161"/>
        <a:ext cx="1146100" cy="349420"/>
      </dsp:txXfrm>
    </dsp:sp>
    <dsp:sp modelId="{B713B7E8-35CA-48AD-9406-DE0E785ABD9B}">
      <dsp:nvSpPr>
        <dsp:cNvPr id="0" name=""/>
        <dsp:cNvSpPr/>
      </dsp:nvSpPr>
      <dsp:spPr>
        <a:xfrm>
          <a:off x="2066563" y="1313937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Frosted</a:t>
          </a:r>
        </a:p>
      </dsp:txBody>
      <dsp:txXfrm>
        <a:off x="2066563" y="1313937"/>
        <a:ext cx="1146100" cy="349420"/>
      </dsp:txXfrm>
    </dsp:sp>
    <dsp:sp modelId="{7288543A-B426-438D-B0A9-34A12D1E066E}">
      <dsp:nvSpPr>
        <dsp:cNvPr id="0" name=""/>
        <dsp:cNvSpPr/>
      </dsp:nvSpPr>
      <dsp:spPr>
        <a:xfrm>
          <a:off x="2066563" y="1750713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Butter</a:t>
          </a:r>
        </a:p>
      </dsp:txBody>
      <dsp:txXfrm>
        <a:off x="2066563" y="1750713"/>
        <a:ext cx="1146100" cy="349420"/>
      </dsp:txXfrm>
    </dsp:sp>
    <dsp:sp modelId="{5F7EA718-A1A3-4EB3-A919-7A9FAB58F8D5}">
      <dsp:nvSpPr>
        <dsp:cNvPr id="0" name=""/>
        <dsp:cNvSpPr/>
      </dsp:nvSpPr>
      <dsp:spPr>
        <a:xfrm>
          <a:off x="2066563" y="2187489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Filled</a:t>
          </a:r>
        </a:p>
      </dsp:txBody>
      <dsp:txXfrm>
        <a:off x="2066563" y="2187489"/>
        <a:ext cx="1146100" cy="349420"/>
      </dsp:txXfrm>
    </dsp:sp>
    <dsp:sp modelId="{2F21FFF9-CA8D-42A0-9D36-BD505E6C0A8D}">
      <dsp:nvSpPr>
        <dsp:cNvPr id="0" name=""/>
        <dsp:cNvSpPr/>
      </dsp:nvSpPr>
      <dsp:spPr>
        <a:xfrm>
          <a:off x="2066563" y="2624265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GingerSnap</a:t>
          </a:r>
        </a:p>
      </dsp:txBody>
      <dsp:txXfrm>
        <a:off x="2066563" y="2624265"/>
        <a:ext cx="1146100" cy="349420"/>
      </dsp:txXfrm>
    </dsp:sp>
    <dsp:sp modelId="{16EDB8B0-B7CA-4123-837D-D628694ADCF5}">
      <dsp:nvSpPr>
        <dsp:cNvPr id="0" name=""/>
        <dsp:cNvSpPr/>
      </dsp:nvSpPr>
      <dsp:spPr>
        <a:xfrm>
          <a:off x="2066563" y="3061041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Snickerdoodle</a:t>
          </a:r>
        </a:p>
      </dsp:txBody>
      <dsp:txXfrm>
        <a:off x="2066563" y="3061041"/>
        <a:ext cx="1146100" cy="349420"/>
      </dsp:txXfrm>
    </dsp:sp>
    <dsp:sp modelId="{FCFC8E7C-C855-4074-8AAD-3A752B09CAAB}">
      <dsp:nvSpPr>
        <dsp:cNvPr id="0" name=""/>
        <dsp:cNvSpPr/>
      </dsp:nvSpPr>
      <dsp:spPr>
        <a:xfrm>
          <a:off x="2066563" y="3497817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Raisin</a:t>
          </a:r>
        </a:p>
      </dsp:txBody>
      <dsp:txXfrm>
        <a:off x="2066563" y="3497817"/>
        <a:ext cx="1146100" cy="349420"/>
      </dsp:txXfrm>
    </dsp:sp>
    <dsp:sp modelId="{060BEB60-8D24-4AF2-A539-C81BF80F2845}">
      <dsp:nvSpPr>
        <dsp:cNvPr id="0" name=""/>
        <dsp:cNvSpPr/>
      </dsp:nvSpPr>
      <dsp:spPr>
        <a:xfrm>
          <a:off x="2066563" y="3934594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SugarFree</a:t>
          </a:r>
        </a:p>
      </dsp:txBody>
      <dsp:txXfrm>
        <a:off x="2066563" y="3934594"/>
        <a:ext cx="1146100" cy="349420"/>
      </dsp:txXfrm>
    </dsp:sp>
    <dsp:sp modelId="{2391E830-E0E2-4E68-9370-B1F893E27C54}">
      <dsp:nvSpPr>
        <dsp:cNvPr id="0" name=""/>
        <dsp:cNvSpPr/>
      </dsp:nvSpPr>
      <dsp:spPr>
        <a:xfrm>
          <a:off x="2066563" y="4371370"/>
          <a:ext cx="1146100" cy="349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…</a:t>
          </a:r>
        </a:p>
      </dsp:txBody>
      <dsp:txXfrm>
        <a:off x="2066563" y="4371370"/>
        <a:ext cx="1146100" cy="3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5/10/2017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5/10/2017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decorator-design-pattern" TargetMode="External"/><Relationship Id="rId2" Type="http://schemas.openxmlformats.org/officeDocument/2006/relationships/hyperlink" Target="https://en.wikipedia.org/wiki/Decorator_patter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odeproject.com/Articles/479635/UnderstandingplusandplusImplementingplusDecorator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Wikipedia’s Decorator Pattern page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en.wikipedia.org/wiki/Decorator_pattern</a:t>
            </a:r>
            <a:endParaRPr lang="en-US" dirty="0" smtClean="0"/>
          </a:p>
          <a:p>
            <a:r>
              <a:rPr lang="en-US" dirty="0" err="1" smtClean="0"/>
              <a:t>DoFactory</a:t>
            </a:r>
            <a:r>
              <a:rPr lang="en-US" dirty="0"/>
              <a:t> </a:t>
            </a:r>
            <a:r>
              <a:rPr lang="en-US" dirty="0" smtClean="0"/>
              <a:t>– Overview of pattern with C# examples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www.dofactory.com/net/decorator-design-pattern</a:t>
            </a:r>
            <a:endParaRPr lang="en-US" dirty="0" smtClean="0"/>
          </a:p>
          <a:p>
            <a:r>
              <a:rPr lang="en-US" dirty="0" err="1" smtClean="0"/>
              <a:t>CodeProject</a:t>
            </a:r>
            <a:r>
              <a:rPr lang="en-US" dirty="0" smtClean="0"/>
              <a:t> – Implementing th</a:t>
            </a:r>
            <a:r>
              <a:rPr lang="en-US" dirty="0" smtClean="0"/>
              <a:t>e Decorator Pattern in C#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www.codeproject.com/Articles/479635/UnderstandingplusandplusImplementingplusDecoratorp</a:t>
            </a:r>
            <a:endParaRPr lang="en-US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– C# Design Strategies</a:t>
            </a:r>
          </a:p>
          <a:p>
            <a:pPr lvl="1"/>
            <a:r>
              <a:rPr lang="en-US" dirty="0"/>
              <a:t>https://www.pluralsight.com/courses/csharp-design-strategies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</a:t>
            </a:r>
            <a:r>
              <a:rPr lang="en-US" dirty="0" smtClean="0"/>
              <a:t>?</a:t>
            </a:r>
          </a:p>
          <a:p>
            <a:pPr lvl="0"/>
            <a:r>
              <a:rPr lang="en-US" smtClean="0"/>
              <a:t>Code Examples</a:t>
            </a:r>
            <a:endParaRPr lang="en-US" dirty="0"/>
          </a:p>
          <a:p>
            <a:pPr lvl="0"/>
            <a:r>
              <a:rPr lang="en-US" dirty="0" smtClean="0"/>
              <a:t>Pros/Cons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Downsides</a:t>
            </a:r>
          </a:p>
          <a:p>
            <a:pPr lvl="0"/>
            <a:r>
              <a:rPr lang="en-US" dirty="0" smtClean="0"/>
              <a:t>CSP Applicability</a:t>
            </a:r>
          </a:p>
          <a:p>
            <a:pPr lvl="0"/>
            <a:r>
              <a:rPr lang="en-US" dirty="0" smtClean="0"/>
              <a:t>Summary</a:t>
            </a:r>
          </a:p>
          <a:p>
            <a:pPr lvl="0"/>
            <a:r>
              <a:rPr lang="en-US" dirty="0" smtClean="0"/>
              <a:t>External Resources</a:t>
            </a:r>
          </a:p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743200"/>
            <a:ext cx="6349425" cy="2795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Decorator Pattern</a:t>
            </a:r>
            <a:r>
              <a:rPr lang="en-US" dirty="0"/>
              <a:t> allows the developer to attach functionality to existing classes without the need to modify the original class or create a series of subtypes.</a:t>
            </a:r>
          </a:p>
          <a:p>
            <a:endParaRPr lang="en-US" dirty="0"/>
          </a:p>
          <a:p>
            <a:r>
              <a:rPr lang="en-US" dirty="0"/>
              <a:t>The decorator pattern is in the structural design pattern family.</a:t>
            </a:r>
          </a:p>
        </p:txBody>
      </p:sp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class in question needs additional functionality without modification to its interface.</a:t>
            </a:r>
          </a:p>
          <a:p>
            <a:r>
              <a:rPr lang="en-US" dirty="0"/>
              <a:t>When there are several independent ways of extending functionality.</a:t>
            </a:r>
          </a:p>
          <a:p>
            <a:r>
              <a:rPr lang="en-US" dirty="0"/>
              <a:t>A class needs flexibility in its behavior at run-time, not compile-time.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Dynamically add state to existing objects.</a:t>
            </a:r>
          </a:p>
          <a:p>
            <a:r>
              <a:rPr lang="en-US" dirty="0"/>
              <a:t>Reduces concrete subtype count.</a:t>
            </a:r>
          </a:p>
          <a:p>
            <a:r>
              <a:rPr lang="en-US" dirty="0"/>
              <a:t>Additive capabilities allow multiple behaviors to decorate an object.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Increases object responsibility</a:t>
            </a:r>
          </a:p>
          <a:p>
            <a:r>
              <a:rPr lang="en-US" dirty="0"/>
              <a:t>Maintainability/debugging issues when over-use of decorators occur.</a:t>
            </a:r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2" y="1628001"/>
            <a:ext cx="4701142" cy="4876801"/>
          </a:xfrm>
        </p:spPr>
        <p:txBody>
          <a:bodyPr anchor="t"/>
          <a:lstStyle/>
          <a:p>
            <a:pPr algn="ctr"/>
            <a:r>
              <a:rPr lang="en-US" dirty="0"/>
              <a:t>Traditional Subtyping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4778328"/>
              </p:ext>
            </p:extLst>
          </p:nvPr>
        </p:nvGraphicFramePr>
        <p:xfrm>
          <a:off x="608012" y="2057400"/>
          <a:ext cx="4648200" cy="175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856412" y="1676400"/>
            <a:ext cx="4703259" cy="4876801"/>
          </a:xfrm>
        </p:spPr>
        <p:txBody>
          <a:bodyPr anchor="t"/>
          <a:lstStyle/>
          <a:p>
            <a:pPr algn="ctr"/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362267"/>
              </p:ext>
            </p:extLst>
          </p:nvPr>
        </p:nvGraphicFramePr>
        <p:xfrm>
          <a:off x="760412" y="4267200"/>
          <a:ext cx="4495801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12541" y="2559040"/>
            <a:ext cx="41910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add state to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concrete subtype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Additive capabilities allow multiple behaviors to decorate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Forces consumers to rely on abstractions.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0412" y="411256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Decoration</a:t>
            </a:r>
          </a:p>
        </p:txBody>
      </p:sp>
    </p:spTree>
    <p:extLst>
      <p:ext uri="{BB962C8B-B14F-4D97-AF65-F5344CB8AC3E}">
        <p14:creationId xmlns:p14="http://schemas.microsoft.com/office/powerpoint/2010/main" val="41656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7AAAE6-00FA-4DFE-B92A-C39ECB06E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BD8142-E6B3-4D50-B9E3-DCFEEF9EE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4498E47-62C6-4E02-B0EE-9F10F7C2E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CFA30-F738-44B8-8720-11C0B9D1F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E00B55-BBC9-4D77-A05C-0B123386A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7C33E9C-5C1A-44D6-9B46-32D55A83E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707272D-2FB1-46A2-BE66-2AB08B3BC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DB11BF-D890-4C2E-A808-F9586FCC5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B20CDD1-B791-459D-ABFE-C2AB9DA31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7AAAE6-00FA-4DFE-B92A-C39ECB06E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DBD8142-E6B3-4D50-B9E3-DCFEEF9EE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498E47-62C6-4E02-B0EE-9F10F7C2E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02CFA30-F738-44B8-8720-11C0B9D1F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5E00B55-BBC9-4D77-A05C-0B123386A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AAC04BD-DB59-4DE9-A49E-18B8E8CF5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D526C1-1249-4287-BA23-09E8D9476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68436CF-192B-4652-9363-29E759832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C168E2-2830-457D-9BCD-059347425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Graphic spid="10" grpId="0" uiExpand="1">
        <p:bldSub>
          <a:bldDgm bld="lvlAtOnce"/>
        </p:bldSub>
      </p:bldGraphic>
      <p:bldP spid="7" grpId="0" build="p" animBg="1"/>
      <p:bldGraphic spid="13" grpId="0" uiExpand="1">
        <p:bldSub>
          <a:bldDgm bld="lvlAtOnce"/>
        </p:bldSub>
      </p:bldGraphic>
      <p:bldP spid="17" grpId="0" uiExpand="1" build="p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Downsides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8012" y="1676400"/>
            <a:ext cx="4701142" cy="4876801"/>
          </a:xfrm>
        </p:spPr>
        <p:txBody>
          <a:bodyPr anchor="t"/>
          <a:lstStyle/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3584198"/>
              </p:ext>
            </p:extLst>
          </p:nvPr>
        </p:nvGraphicFramePr>
        <p:xfrm>
          <a:off x="608012" y="1752600"/>
          <a:ext cx="4700587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856412" y="1676400"/>
            <a:ext cx="4703259" cy="4876801"/>
          </a:xfrm>
        </p:spPr>
        <p:txBody>
          <a:bodyPr anchor="t"/>
          <a:lstStyle/>
          <a:p>
            <a:pPr algn="ctr"/>
            <a:r>
              <a:rPr lang="en-US" dirty="0"/>
              <a:t>Downsides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2541" y="2406640"/>
            <a:ext cx="41910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Overuse pollutes design and increases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Decorators can complicate object initialization.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Nested decorators can be very hard to debug.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Forces consumers to rely on abstractions.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00FD778-11BB-4D64-97C4-7777D079A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B186BFF-BC85-48B3-87CD-43667A81E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FE73BB-F091-4717-9F99-8385EEBFF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8B80CE-F180-4068-B1CB-4477CFD95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E508B8C-BA79-4F90-BCB5-55B3C384C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80D543-BC61-4BE2-9382-2CE267427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95504F6-9584-4EEA-9D5B-FDFDF3B26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8127D9-1369-4E1F-A295-C918D8BA0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713B7E8-35CA-48AD-9406-DE0E785AB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2764CD8-F632-4EE6-B776-C5BEF2806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288543A-B426-438D-B0A9-34A12D1E0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94C908A-5A4B-404B-8A3D-3D4C2AD15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F7EA718-A1A3-4EB3-A919-7A9FAB58F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FF193F9-ED49-4D18-95B8-3E6E2A9EF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21FFF9-CA8D-42A0-9D36-BD505E6C0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FBD8FBF-5608-49FD-ACB4-D786E6BA2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6EDB8B0-B7CA-4123-837D-D628694AD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E6F340A-33C0-40B5-B494-0D373A10E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CFC8E7C-C855-4074-8AAD-3A752B09C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5F80569-0A1C-4CBF-8AA2-7EAB81BBA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60BEB60-8D24-4AF2-A539-C81BF80F2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F8468C6-EFAB-48AF-9700-ED71D82D6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391E830-E0E2-4E68-9370-B1F893E27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Graphic spid="10" grpId="0">
        <p:bldSub>
          <a:bldDgm bld="lvlAtOnce"/>
        </p:bldSub>
      </p:bldGraphic>
      <p:bldP spid="7" grpId="0" build="p" animBg="1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Policies with different capabilities</a:t>
            </a:r>
          </a:p>
          <a:p>
            <a:pPr lvl="1"/>
            <a:r>
              <a:rPr lang="en-US" dirty="0"/>
              <a:t>Smart Market/Advantage Eligible decorators with view bindings to show the appropriate controls</a:t>
            </a:r>
          </a:p>
          <a:p>
            <a:r>
              <a:rPr lang="en-US" dirty="0"/>
              <a:t>Market Decisions/Responses</a:t>
            </a:r>
          </a:p>
          <a:p>
            <a:pPr lvl="1"/>
            <a:r>
              <a:rPr lang="en-US" dirty="0"/>
              <a:t>Decorate policies with decisions/responses rather than the duplicated code currently in place between them</a:t>
            </a:r>
          </a:p>
          <a:p>
            <a:r>
              <a:rPr lang="en-US" dirty="0"/>
              <a:t>Service Types</a:t>
            </a:r>
          </a:p>
          <a:p>
            <a:pPr lvl="1"/>
            <a:r>
              <a:rPr lang="en-US" dirty="0"/>
              <a:t>Has a service been ordered for a policy? Decorate it with Order information!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decorator pattern is terrific for creating </a:t>
            </a:r>
            <a:r>
              <a:rPr lang="en-US" dirty="0" smtClean="0"/>
              <a:t>additional state in existing objects.</a:t>
            </a:r>
          </a:p>
          <a:p>
            <a:r>
              <a:rPr lang="en-US" dirty="0" smtClean="0"/>
              <a:t>The pattern is generally better than traditional subtyping (although they aren’t mutually exclusive) when you’ll have a number of attributes/state that needs to be added to objects dynamically.</a:t>
            </a:r>
            <a:endParaRPr lang="en-US" dirty="0"/>
          </a:p>
          <a:p>
            <a:r>
              <a:rPr lang="en-US" dirty="0"/>
              <a:t>Like most things in life (except </a:t>
            </a:r>
            <a:r>
              <a:rPr lang="en-US" dirty="0" smtClean="0"/>
              <a:t>bacon), </a:t>
            </a:r>
            <a:r>
              <a:rPr lang="en-US" dirty="0"/>
              <a:t>moderation is the best policy. Overuse will lead to maintainability issues.</a:t>
            </a:r>
          </a:p>
          <a:p>
            <a:pPr lvl="1"/>
            <a:r>
              <a:rPr lang="en-US" dirty="0"/>
              <a:t>How much is too much? It depends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There are definitely areas in CSP that could benefit from the application of the decorator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openxmlformats.org/package/2006/metadata/core-properties"/>
    <ds:schemaRef ds:uri="http://purl.org/dc/elements/1.1/"/>
    <ds:schemaRef ds:uri="40262f94-9f35-4ac3-9a90-690165a166b7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a4f35948-e619-41b3-aa29-22878b09cfd2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429</TotalTime>
  <Words>425</Words>
  <Application>Microsoft Office PowerPoint</Application>
  <PresentationFormat>Custom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Hexagonal design template</vt:lpstr>
      <vt:lpstr>Design Patterns</vt:lpstr>
      <vt:lpstr>Agenda</vt:lpstr>
      <vt:lpstr>Pattern Description</vt:lpstr>
      <vt:lpstr>When To Use</vt:lpstr>
      <vt:lpstr>Pros/Cons</vt:lpstr>
      <vt:lpstr>Pattern Benefits</vt:lpstr>
      <vt:lpstr>Pattern Downsides</vt:lpstr>
      <vt:lpstr>CSP Applicability – Could we utilize this?</vt:lpstr>
      <vt:lpstr>Summary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Sean Merritt</cp:lastModifiedBy>
  <cp:revision>35</cp:revision>
  <dcterms:created xsi:type="dcterms:W3CDTF">2017-04-07T13:46:44Z</dcterms:created>
  <dcterms:modified xsi:type="dcterms:W3CDTF">2017-05-10T13:13:04Z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