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63" r:id="rId7"/>
    <p:sldId id="266" r:id="rId8"/>
    <p:sldId id="267" r:id="rId9"/>
    <p:sldId id="265" r:id="rId10"/>
    <p:sldId id="269" r:id="rId11"/>
    <p:sldId id="270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an Merritt" initials="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2" autoAdjust="0"/>
  </p:normalViewPr>
  <p:slideViewPr>
    <p:cSldViewPr>
      <p:cViewPr>
        <p:scale>
          <a:sx n="79" d="100"/>
          <a:sy n="79" d="100"/>
        </p:scale>
        <p:origin x="-1740" y="-768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6/29/2017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6/29/2017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9601200" cy="6858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dirty="0"/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4939"/>
            <a:ext cx="12188825" cy="99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lvl="0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96012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5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680" y="-21579"/>
            <a:ext cx="9601200" cy="98724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1" y="0"/>
            <a:ext cx="11580813" cy="9906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4939"/>
            <a:ext cx="12188825" cy="99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lvl="0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24939"/>
            <a:ext cx="96012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cade_pattern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5211" y="3200400"/>
            <a:ext cx="11123613" cy="1600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Façade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825" cy="1219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4212" y="304800"/>
            <a:ext cx="8991600" cy="609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1676400"/>
            <a:ext cx="6248399" cy="4495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Pattern Description</a:t>
            </a:r>
          </a:p>
          <a:p>
            <a:pPr lvl="0"/>
            <a:r>
              <a:rPr lang="en-US" dirty="0"/>
              <a:t>When To Use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/>
              <a:t>Code Examples</a:t>
            </a:r>
            <a:endParaRPr lang="en-US" dirty="0"/>
          </a:p>
          <a:p>
            <a:pPr lvl="0"/>
            <a:r>
              <a:rPr lang="en-US" dirty="0" smtClean="0"/>
              <a:t>Pros/Cons</a:t>
            </a:r>
          </a:p>
          <a:p>
            <a:pPr lvl="0"/>
            <a:r>
              <a:rPr lang="en-US" dirty="0" smtClean="0"/>
              <a:t>CSP Applicability</a:t>
            </a:r>
          </a:p>
          <a:p>
            <a:pPr lvl="0"/>
            <a:r>
              <a:rPr lang="en-US" smtClean="0"/>
              <a:t>External </a:t>
            </a:r>
            <a:r>
              <a:rPr lang="en-US" dirty="0" smtClean="0"/>
              <a:t>Resources</a:t>
            </a:r>
          </a:p>
          <a:p>
            <a:pPr lvl="0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36611" y="1676398"/>
            <a:ext cx="10744199" cy="4648202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Description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5212" y="1981200"/>
            <a:ext cx="3962400" cy="39624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b="1" dirty="0"/>
              <a:t>The </a:t>
            </a:r>
            <a:r>
              <a:rPr lang="en-US" b="1" dirty="0" smtClean="0"/>
              <a:t>Façade Pattern</a:t>
            </a:r>
            <a:r>
              <a:rPr lang="en-US" dirty="0" smtClean="0"/>
              <a:t> provides access to a larger body of code through a simplified interface.</a:t>
            </a:r>
            <a:endParaRPr lang="en-US" dirty="0"/>
          </a:p>
        </p:txBody>
      </p:sp>
      <p:pic>
        <p:nvPicPr>
          <p:cNvPr id="1026" name="Picture 2" descr="https://upload.wikimedia.org/wikipedia/en/5/57/Example_of_Facade_design_pattern_in_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141" y="1981200"/>
            <a:ext cx="6096000" cy="405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programming against a poorly designed or overly-complex API.</a:t>
            </a:r>
          </a:p>
          <a:p>
            <a:r>
              <a:rPr lang="en-US" dirty="0" smtClean="0"/>
              <a:t>When the consuming code does not need to know about the details of the system behind the façade.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5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Decouples consuming code from code behind façade.</a:t>
            </a:r>
          </a:p>
          <a:p>
            <a:pPr lvl="1"/>
            <a:r>
              <a:rPr lang="en-US" dirty="0" smtClean="0"/>
              <a:t>This facilities easier modification.</a:t>
            </a:r>
          </a:p>
          <a:p>
            <a:r>
              <a:rPr lang="en-US" dirty="0" smtClean="0"/>
              <a:t>Simplifies use of potentially complex system for consumer.</a:t>
            </a:r>
          </a:p>
          <a:p>
            <a:r>
              <a:rPr lang="en-US" dirty="0" smtClean="0"/>
              <a:t>Gives ability to define API for system behind façade without modifying system itself.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Details of system behind façade could be obfuscated to consumer.</a:t>
            </a:r>
          </a:p>
          <a:p>
            <a:r>
              <a:rPr lang="en-US" dirty="0" smtClean="0"/>
              <a:t>Could serve only to complicate code when additional layer of abstraction is not useful.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0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Applicability – Could we utilize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BPC Service</a:t>
            </a:r>
          </a:p>
          <a:p>
            <a:pPr lvl="1"/>
            <a:r>
              <a:rPr lang="en-US" dirty="0" smtClean="0"/>
              <a:t>Façade BPC Service provides BPC client with interface for </a:t>
            </a:r>
            <a:r>
              <a:rPr lang="en-US" dirty="0" err="1" smtClean="0"/>
              <a:t>SmartBox</a:t>
            </a:r>
            <a:r>
              <a:rPr lang="en-US" dirty="0" smtClean="0"/>
              <a:t> and </a:t>
            </a:r>
            <a:r>
              <a:rPr lang="en-US" dirty="0" err="1" smtClean="0"/>
              <a:t>MasterData</a:t>
            </a:r>
            <a:r>
              <a:rPr lang="en-US" dirty="0" smtClean="0"/>
              <a:t> service calls.</a:t>
            </a:r>
          </a:p>
          <a:p>
            <a:pPr lvl="2"/>
            <a:r>
              <a:rPr lang="en-US" dirty="0" smtClean="0"/>
              <a:t>Client does not need to know which database the service call originates from.</a:t>
            </a:r>
            <a:endParaRPr lang="en-US" dirty="0"/>
          </a:p>
          <a:p>
            <a:r>
              <a:rPr lang="en-US" dirty="0" smtClean="0"/>
              <a:t>Service Façade for CSP client.</a:t>
            </a:r>
          </a:p>
          <a:p>
            <a:r>
              <a:rPr lang="en-US" dirty="0" smtClean="0"/>
              <a:t>Simplified interface to consume both DMS services.</a:t>
            </a:r>
            <a:endParaRPr lang="en-US" dirty="0"/>
          </a:p>
          <a:p>
            <a:r>
              <a:rPr lang="en-US" dirty="0" smtClean="0"/>
              <a:t>Thoughts?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6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Wikipedia’s Façade Pattern page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en.wikipedia.org/wiki/Facade_pattern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582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003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Hexagonal design slides.potx" id="{12658BD0-7259-4A0F-91D4-55B50BBE9BFD}" vid="{57622FE6-AF39-47E3-8976-1D25291C345B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E3F31A2D0C1F45A24E95D70568F1A3" ma:contentTypeVersion="3" ma:contentTypeDescription="Create a new document." ma:contentTypeScope="" ma:versionID="988cf5963be4cac173c7f9a0c1461be5">
  <xsd:schema xmlns:xsd="http://www.w3.org/2001/XMLSchema" xmlns:xs="http://www.w3.org/2001/XMLSchema" xmlns:p="http://schemas.microsoft.com/office/2006/metadata/properties" xmlns:ns1="http://schemas.microsoft.com/sharepoint/v3" xmlns:ns2="daa1910f-e4e5-4627-8891-e67aeaad4311" targetNamespace="http://schemas.microsoft.com/office/2006/metadata/properties" ma:root="true" ma:fieldsID="393182699d77a26b21f9c0b508d5c46c" ns1:_="" ns2:_="">
    <xsd:import namespace="http://schemas.microsoft.com/sharepoint/v3"/>
    <xsd:import namespace="daa1910f-e4e5-4627-8891-e67aeaad4311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a1910f-e4e5-4627-8891-e67aeaad43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BA9B2DE-E8DE-4408-8F69-C58F577092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aa1910f-e4e5-4627-8891-e67aeaad43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schemas.microsoft.com/office/infopath/2007/PartnerControls"/>
    <ds:schemaRef ds:uri="daa1910f-e4e5-4627-8891-e67aeaad4311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5356</TotalTime>
  <Words>201</Words>
  <Application>Microsoft Office PowerPoint</Application>
  <PresentationFormat>Custom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Hexagonal design template</vt:lpstr>
      <vt:lpstr>Design Patterns</vt:lpstr>
      <vt:lpstr>Agenda</vt:lpstr>
      <vt:lpstr>Pattern Description</vt:lpstr>
      <vt:lpstr>When To Use</vt:lpstr>
      <vt:lpstr>Pros/Cons</vt:lpstr>
      <vt:lpstr>CSP Applicability – Could we utilize this?</vt:lpstr>
      <vt:lpstr>External Resources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Merritt, Sean</dc:creator>
  <cp:lastModifiedBy>Alex Scudiero</cp:lastModifiedBy>
  <cp:revision>48</cp:revision>
  <dcterms:created xsi:type="dcterms:W3CDTF">2017-04-07T13:46:44Z</dcterms:created>
  <dcterms:modified xsi:type="dcterms:W3CDTF">2017-06-29T20:19:03Z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0x010100B2E3F31A2D0C1F45A24E95D70568F1A3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