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63" r:id="rId7"/>
    <p:sldId id="266" r:id="rId8"/>
    <p:sldId id="267" r:id="rId9"/>
    <p:sldId id="265" r:id="rId10"/>
    <p:sldId id="269" r:id="rId11"/>
    <p:sldId id="270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>
        <p:scale>
          <a:sx n="79" d="100"/>
          <a:sy n="79" d="100"/>
        </p:scale>
        <p:origin x="-1740" y="-76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b0DXaeV6hA" TargetMode="External"/><Relationship Id="rId2" Type="http://schemas.openxmlformats.org/officeDocument/2006/relationships/hyperlink" Target="https://www.tutorialspoint.com/design_pattern/factory_pattern.ht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Code Examples</a:t>
            </a:r>
            <a:endParaRPr lang="en-US" dirty="0"/>
          </a:p>
          <a:p>
            <a:pPr lvl="0"/>
            <a:r>
              <a:rPr lang="en-US" dirty="0" smtClean="0"/>
              <a:t>Pros/Cons</a:t>
            </a:r>
          </a:p>
          <a:p>
            <a:pPr lvl="0"/>
            <a:r>
              <a:rPr lang="en-US" dirty="0" smtClean="0"/>
              <a:t>CSP Applicability</a:t>
            </a:r>
          </a:p>
          <a:p>
            <a:pPr lvl="0"/>
            <a:r>
              <a:rPr lang="en-US" smtClean="0"/>
              <a:t>External </a:t>
            </a:r>
            <a:r>
              <a:rPr lang="en-US" dirty="0" smtClean="0"/>
              <a:t>Resources</a:t>
            </a:r>
          </a:p>
          <a:p>
            <a:pPr lv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Factory pattern </a:t>
            </a:r>
            <a:r>
              <a:rPr lang="en-US" dirty="0" smtClean="0"/>
              <a:t>allows for the creation of objects of different types, which typically implement a common interface or base class, based on som</a:t>
            </a:r>
            <a:r>
              <a:rPr lang="en-US" dirty="0" smtClean="0"/>
              <a:t>e input.</a:t>
            </a:r>
            <a:endParaRPr lang="en-US" dirty="0"/>
          </a:p>
        </p:txBody>
      </p:sp>
      <p:pic>
        <p:nvPicPr>
          <p:cNvPr id="2" name="Picture 2" descr="Factor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2221366"/>
            <a:ext cx="6019800" cy="34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smtClean="0"/>
              <a:t>we are coding against a common interface and need to create objects of varying types.</a:t>
            </a:r>
            <a:endParaRPr lang="en-US" dirty="0" smtClean="0"/>
          </a:p>
          <a:p>
            <a:r>
              <a:rPr lang="en-US" dirty="0" smtClean="0"/>
              <a:t>When the client code does not need to know the details about how to initialize an object.</a:t>
            </a:r>
          </a:p>
          <a:p>
            <a:r>
              <a:rPr lang="en-US" dirty="0" smtClean="0"/>
              <a:t>To consolidate object initialization code to a common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Facilitates simpler initialization of objects fo</a:t>
            </a:r>
            <a:r>
              <a:rPr lang="en-US" dirty="0" smtClean="0"/>
              <a:t>r client code.</a:t>
            </a:r>
            <a:endParaRPr lang="en-US" dirty="0" smtClean="0"/>
          </a:p>
          <a:p>
            <a:r>
              <a:rPr lang="en-US" dirty="0" smtClean="0"/>
              <a:t>Reduces code duplication.</a:t>
            </a:r>
            <a:endParaRPr lang="en-US" dirty="0" smtClean="0"/>
          </a:p>
          <a:p>
            <a:r>
              <a:rPr lang="en-US" dirty="0" smtClean="0"/>
              <a:t>Facilitates following SOLID principles by reducing need to modify client code that leverages factory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Same factory method must be updated to initialize each required subclass as they are added, breaks open/closed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ClientRenewal</a:t>
            </a:r>
            <a:r>
              <a:rPr lang="en-US" dirty="0" smtClean="0"/>
              <a:t> page loading (load SO/MD models)</a:t>
            </a:r>
          </a:p>
          <a:p>
            <a:r>
              <a:rPr lang="en-US" dirty="0" smtClean="0"/>
              <a:t>BPC Exception Helper</a:t>
            </a:r>
          </a:p>
          <a:p>
            <a:r>
              <a:rPr lang="en-US" dirty="0" err="1" smtClean="0"/>
              <a:t>Autofac</a:t>
            </a:r>
            <a:endParaRPr lang="en-US" dirty="0" smtClean="0"/>
          </a:p>
          <a:p>
            <a:r>
              <a:rPr lang="en-US" dirty="0" smtClean="0"/>
              <a:t>Thoughts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TutorialsPoint</a:t>
            </a:r>
            <a:r>
              <a:rPr lang="en-US" dirty="0" smtClean="0"/>
              <a:t>: Factory Pattern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www.tutorialspoint.com/design_pattern/factory_pattern.htm</a:t>
            </a:r>
            <a:endParaRPr lang="en-US" dirty="0" smtClean="0"/>
          </a:p>
          <a:p>
            <a:r>
              <a:rPr lang="en-US" dirty="0" smtClean="0"/>
              <a:t>Derek </a:t>
            </a:r>
            <a:r>
              <a:rPr lang="en-US" dirty="0" err="1" smtClean="0"/>
              <a:t>Banas</a:t>
            </a:r>
            <a:r>
              <a:rPr lang="en-US" dirty="0" smtClean="0"/>
              <a:t>: Factory Design Pattern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www.youtube.com/watch?v=ub0DXaeV6hA</a:t>
            </a:r>
            <a:endParaRPr lang="en-US" dirty="0" smtClean="0"/>
          </a:p>
          <a:p>
            <a:r>
              <a:rPr lang="en-US" dirty="0" smtClean="0"/>
              <a:t>Wikipedia: Factory</a:t>
            </a:r>
          </a:p>
          <a:p>
            <a:pPr lvl="1"/>
            <a:r>
              <a:rPr lang="en-US" dirty="0"/>
              <a:t>https://en.wikipedia.org/wiki/Factory_(object-oriented_programming)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3F31A2D0C1F45A24E95D70568F1A3" ma:contentTypeVersion="3" ma:contentTypeDescription="Create a new document." ma:contentTypeScope="" ma:versionID="988cf5963be4cac173c7f9a0c1461be5">
  <xsd:schema xmlns:xsd="http://www.w3.org/2001/XMLSchema" xmlns:xs="http://www.w3.org/2001/XMLSchema" xmlns:p="http://schemas.microsoft.com/office/2006/metadata/properties" xmlns:ns1="http://schemas.microsoft.com/sharepoint/v3" xmlns:ns2="daa1910f-e4e5-4627-8891-e67aeaad4311" targetNamespace="http://schemas.microsoft.com/office/2006/metadata/properties" ma:root="true" ma:fieldsID="393182699d77a26b21f9c0b508d5c46c" ns1:_="" ns2:_="">
    <xsd:import namespace="http://schemas.microsoft.com/sharepoint/v3"/>
    <xsd:import namespace="daa1910f-e4e5-4627-8891-e67aeaad4311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1910f-e4e5-4627-8891-e67aeaad4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aa1910f-e4e5-4627-8891-e67aeaad431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A9B2DE-E8DE-4408-8F69-C58F577092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aa1910f-e4e5-4627-8891-e67aeaad4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6365</TotalTime>
  <Words>198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Hexagonal design template</vt:lpstr>
      <vt:lpstr>Design Patterns</vt:lpstr>
      <vt:lpstr>Agenda</vt:lpstr>
      <vt:lpstr>Pattern Description</vt:lpstr>
      <vt:lpstr>When To Use</vt:lpstr>
      <vt:lpstr>Pros/Cons</vt:lpstr>
      <vt:lpstr>CSP Applicability – Could we utilize this?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Alex Scudiero</cp:lastModifiedBy>
  <cp:revision>55</cp:revision>
  <dcterms:created xsi:type="dcterms:W3CDTF">2017-04-07T13:46:44Z</dcterms:created>
  <dcterms:modified xsi:type="dcterms:W3CDTF">2017-07-27T17:58:23Z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0x010100B2E3F31A2D0C1F45A24E95D70568F1A3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