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3" r:id="rId7"/>
    <p:sldId id="266" r:id="rId8"/>
    <p:sldId id="271" r:id="rId9"/>
    <p:sldId id="267" r:id="rId10"/>
    <p:sldId id="265" r:id="rId11"/>
    <p:sldId id="268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54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prototype-design-pattern" TargetMode="External"/><Relationship Id="rId2" Type="http://schemas.openxmlformats.org/officeDocument/2006/relationships/hyperlink" Target="https://en.wikipedia.org/wiki/Prototype_patter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otnettricks.com/learn/designpatterns/prototype-design-pattern-dot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Use?</a:t>
            </a:r>
          </a:p>
          <a:p>
            <a:pPr lvl="0"/>
            <a:r>
              <a:rPr lang="en-US" dirty="0"/>
              <a:t>Code Examples</a:t>
            </a:r>
          </a:p>
          <a:p>
            <a:pPr lvl="0"/>
            <a:r>
              <a:rPr lang="en-US" dirty="0"/>
              <a:t>Pros</a:t>
            </a:r>
            <a:r>
              <a:rPr lang="en-US"/>
              <a:t>/Cons</a:t>
            </a:r>
          </a:p>
          <a:p>
            <a:pPr lvl="0"/>
            <a:r>
              <a:rPr lang="en-US"/>
              <a:t>CSP </a:t>
            </a:r>
            <a:r>
              <a:rPr lang="en-US" dirty="0"/>
              <a:t>Applicability</a:t>
            </a:r>
          </a:p>
          <a:p>
            <a:pPr lvl="0"/>
            <a:r>
              <a:rPr lang="en-US" dirty="0"/>
              <a:t>Summary</a:t>
            </a:r>
          </a:p>
          <a:p>
            <a:pPr lvl="0"/>
            <a:r>
              <a:rPr lang="en-US" dirty="0"/>
              <a:t>External Resources</a:t>
            </a:r>
          </a:p>
          <a:p>
            <a:pPr lv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8862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Prototype Pattern</a:t>
            </a:r>
            <a:r>
              <a:rPr lang="en-US" dirty="0"/>
              <a:t> was introduced as a way to solve the problem of long-running or expensive object creation.</a:t>
            </a:r>
          </a:p>
          <a:p>
            <a:endParaRPr lang="en-US" dirty="0"/>
          </a:p>
          <a:p>
            <a:r>
              <a:rPr lang="en-US" dirty="0"/>
              <a:t>The Prototype Pattern is in the creational design pattern family.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56935"/>
            <a:ext cx="6540108" cy="398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object’s creation logic is very complex and long-running.</a:t>
            </a:r>
          </a:p>
          <a:p>
            <a:r>
              <a:rPr lang="en-US" dirty="0"/>
              <a:t>When resources are limited but objects are complex and share structure or data.</a:t>
            </a:r>
          </a:p>
          <a:p>
            <a:r>
              <a:rPr lang="en-US" dirty="0"/>
              <a:t>Can be useful in languages that support dynamic classes (i.e. you can add methods/properties to the definition at will).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Yay code!</a:t>
            </a:r>
          </a:p>
        </p:txBody>
      </p:sp>
    </p:spTree>
    <p:extLst>
      <p:ext uri="{BB962C8B-B14F-4D97-AF65-F5344CB8AC3E}">
        <p14:creationId xmlns:p14="http://schemas.microsoft.com/office/powerpoint/2010/main" val="30673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creation of objects with complex creation logic</a:t>
            </a:r>
          </a:p>
          <a:p>
            <a:r>
              <a:rPr lang="en-US" dirty="0"/>
              <a:t>Uses fewer resources to create objects</a:t>
            </a:r>
          </a:p>
          <a:p>
            <a:r>
              <a:rPr lang="en-US" dirty="0"/>
              <a:t>Evolving run-time changes in object structures</a:t>
            </a:r>
          </a:p>
          <a:p>
            <a:r>
              <a:rPr lang="en-US" dirty="0"/>
              <a:t>Can be useful to prevent network trips for creating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/>
          <a:p>
            <a:r>
              <a:rPr lang="en-US" dirty="0"/>
              <a:t>Separates construction from definition.</a:t>
            </a:r>
          </a:p>
          <a:p>
            <a:r>
              <a:rPr lang="en-US" dirty="0"/>
              <a:t>Limited (although some) application these days</a:t>
            </a:r>
          </a:p>
          <a:p>
            <a:r>
              <a:rPr lang="en-US" dirty="0"/>
              <a:t>If deep cloning is required, it can be difficult to implement correctly</a:t>
            </a:r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Wizard pages could utilize this pattern for initial creation when more than one wizard pages are needed</a:t>
            </a:r>
          </a:p>
          <a:p>
            <a:r>
              <a:rPr lang="en-US" dirty="0"/>
              <a:t>Technically it’s already being used by the summary pages under the hood</a:t>
            </a:r>
          </a:p>
          <a:p>
            <a:r>
              <a:rPr lang="en-US" dirty="0"/>
              <a:t>Quote Manager grid objects</a:t>
            </a:r>
          </a:p>
          <a:p>
            <a:r>
              <a:rPr lang="en-US" dirty="0"/>
              <a:t>If a process creates multiple workflows with shared data, this could be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prototype pattern is a proven pattern for solving performance or resource limitations on complex classes.</a:t>
            </a:r>
          </a:p>
          <a:p>
            <a:r>
              <a:rPr lang="en-US" dirty="0"/>
              <a:t>It has limited applicability with the resources in today’s computers.</a:t>
            </a:r>
          </a:p>
          <a:p>
            <a:r>
              <a:rPr lang="en-US" dirty="0"/>
              <a:t>Applications that communicate over a network can use this pattern to create new objects without the need of contacting the server</a:t>
            </a:r>
          </a:p>
        </p:txBody>
      </p:sp>
    </p:spTree>
    <p:extLst>
      <p:ext uri="{BB962C8B-B14F-4D97-AF65-F5344CB8AC3E}">
        <p14:creationId xmlns:p14="http://schemas.microsoft.com/office/powerpoint/2010/main" val="1777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Wikipedia’s Prototype </a:t>
            </a:r>
            <a:r>
              <a:rPr lang="en-US" dirty="0"/>
              <a:t>Pattern page</a:t>
            </a:r>
          </a:p>
          <a:p>
            <a:pPr lvl="1"/>
            <a:r>
              <a:rPr lang="en-US" dirty="0">
                <a:hlinkClick r:id="rId2"/>
              </a:rPr>
              <a:t>https://en.wikipedia.org/wiki/Prototype_pattern</a:t>
            </a:r>
            <a:endParaRPr lang="en-US" dirty="0"/>
          </a:p>
          <a:p>
            <a:r>
              <a:rPr lang="en-US" dirty="0" err="1"/>
              <a:t>DoFactory</a:t>
            </a:r>
            <a:r>
              <a:rPr lang="en-US" dirty="0"/>
              <a:t> – Overview of pattern with C# examples</a:t>
            </a:r>
          </a:p>
          <a:p>
            <a:pPr lvl="1"/>
            <a:r>
              <a:rPr lang="en-US" dirty="0">
                <a:hlinkClick r:id="rId3"/>
              </a:rPr>
              <a:t>http://www.dofactory.com/net/prototype-design-pattern</a:t>
            </a:r>
            <a:endParaRPr lang="en-US" dirty="0"/>
          </a:p>
          <a:p>
            <a:r>
              <a:rPr lang="en-US" dirty="0" err="1"/>
              <a:t>DotNetTricks</a:t>
            </a:r>
            <a:r>
              <a:rPr lang="en-US" dirty="0"/>
              <a:t> – Prototype Design Pattern</a:t>
            </a:r>
          </a:p>
          <a:p>
            <a:pPr lvl="1"/>
            <a:r>
              <a:rPr lang="en-US" dirty="0">
                <a:hlinkClick r:id="rId4"/>
              </a:rPr>
              <a:t>http://www.dotnettricks.com/learn/designpatterns/prototype-design-pattern-dotnet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617</TotalTime>
  <Words>339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Euphemia</vt:lpstr>
      <vt:lpstr>Palatino Linotype</vt:lpstr>
      <vt:lpstr>Hexagonal design template</vt:lpstr>
      <vt:lpstr>Design Patterns</vt:lpstr>
      <vt:lpstr>Agenda</vt:lpstr>
      <vt:lpstr>Pattern Description</vt:lpstr>
      <vt:lpstr>When To Use</vt:lpstr>
      <vt:lpstr>Code Example</vt:lpstr>
      <vt:lpstr>Pros/Cons</vt:lpstr>
      <vt:lpstr>CSP Applicability – Could we utilize this?</vt:lpstr>
      <vt:lpstr>Summary</vt:lpstr>
      <vt:lpstr>External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Merritt, Sean</cp:lastModifiedBy>
  <cp:revision>65</cp:revision>
  <dcterms:created xsi:type="dcterms:W3CDTF">2017-04-07T13:46:44Z</dcterms:created>
  <dcterms:modified xsi:type="dcterms:W3CDTF">2017-10-19T17:18:22Z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