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63" r:id="rId7"/>
    <p:sldId id="266" r:id="rId8"/>
    <p:sldId id="267" r:id="rId9"/>
    <p:sldId id="265" r:id="rId10"/>
    <p:sldId id="269" r:id="rId11"/>
    <p:sldId id="270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an Merritt" initials="S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2" autoAdjust="0"/>
  </p:normalViewPr>
  <p:slideViewPr>
    <p:cSldViewPr>
      <p:cViewPr varScale="1">
        <p:scale>
          <a:sx n="108" d="100"/>
          <a:sy n="108" d="100"/>
        </p:scale>
        <p:origin x="654" y="96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11/29/2017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11/29/2017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58A-F6A3-44B4-8553-CA3EAF252FB7}" type="datetime1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13F-1C7D-48A3-9E66-761794785CC6}" type="datetime1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C340-5827-402A-ABD7-86B6900F77A8}" type="datetime1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152400"/>
            <a:ext cx="9601200" cy="6858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dirty="0"/>
            </a:lvl1pPr>
          </a:lstStyle>
          <a:p>
            <a:pPr lv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BD3E-AD23-4233-B7FD-BCC74AA741B1}" type="datetime1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Ba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24939"/>
            <a:ext cx="12188825" cy="9906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lvl="0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152400"/>
            <a:ext cx="96012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BD3E-AD23-4233-B7FD-BCC74AA741B1}" type="datetime1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5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  <a:noFill/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5C56-1C19-4454-A6D4-FDB294070137}" type="datetime1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680" y="-21579"/>
            <a:ext cx="9601200" cy="98724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EA3F-BC83-4494-8BB2-CF9729692A8C}" type="datetime1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1" y="0"/>
            <a:ext cx="11580813" cy="9906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FC3-C38C-4973-9593-9C0AA203E374}" type="datetime1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E9B8-A638-47B9-8EAF-A06FB35BB403}" type="datetime1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4C0-40BC-46FB-ADE3-F7141007B5FB}" type="datetime1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BC97-2F5E-4770-AEEF-8F2730A3EA80}" type="datetime1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24939"/>
            <a:ext cx="12188825" cy="9906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lvl="0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24939"/>
            <a:ext cx="96012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1B0D41C-F0D3-49F0-8041-67FC705A40C6}" type="datetime1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proxy-design-pattern" TargetMode="External"/><Relationship Id="rId2" Type="http://schemas.openxmlformats.org/officeDocument/2006/relationships/hyperlink" Target="https://en.wikipedia.org/wiki/Proxy_pattern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5211" y="3200400"/>
            <a:ext cx="11123613" cy="16002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Proxy Pattern</a:t>
            </a:r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825" cy="12192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4212" y="304800"/>
            <a:ext cx="8991600" cy="6096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3" y="1676400"/>
            <a:ext cx="6248399" cy="44958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Pattern Description</a:t>
            </a:r>
          </a:p>
          <a:p>
            <a:pPr lvl="0"/>
            <a:r>
              <a:rPr lang="en-US" dirty="0"/>
              <a:t>When To Use?</a:t>
            </a:r>
          </a:p>
          <a:p>
            <a:pPr lvl="0"/>
            <a:r>
              <a:rPr lang="en-US" dirty="0"/>
              <a:t>Code Examples</a:t>
            </a:r>
          </a:p>
          <a:p>
            <a:pPr lvl="0"/>
            <a:r>
              <a:rPr lang="en-US" dirty="0"/>
              <a:t>Pros/Cons</a:t>
            </a:r>
          </a:p>
          <a:p>
            <a:pPr lvl="0"/>
            <a:r>
              <a:rPr lang="en-US" dirty="0"/>
              <a:t>CSP Applicability</a:t>
            </a:r>
          </a:p>
          <a:p>
            <a:pPr lvl="0"/>
            <a:r>
              <a:rPr lang="en-US"/>
              <a:t>External </a:t>
            </a:r>
            <a:r>
              <a:rPr lang="en-US" dirty="0"/>
              <a:t>Resources</a:t>
            </a:r>
          </a:p>
          <a:p>
            <a:pPr lvl="0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081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36611" y="1676398"/>
            <a:ext cx="10744199" cy="4648202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Description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5212" y="1981200"/>
            <a:ext cx="3962400" cy="39624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US" b="1" dirty="0"/>
              <a:t>The Proxy Pattern</a:t>
            </a:r>
            <a:r>
              <a:rPr lang="en-US" dirty="0"/>
              <a:t> is very similar to adaptor, façade, and other “middle man” patterns with the difference being the interface remains the same while the implementation is altered.</a:t>
            </a:r>
          </a:p>
        </p:txBody>
      </p:sp>
      <p:pic>
        <p:nvPicPr>
          <p:cNvPr id="2" name="Picture 2" descr="https://i.stack.imgur.com/Nwtdg.png">
            <a:extLst>
              <a:ext uri="{FF2B5EF4-FFF2-40B4-BE49-F238E27FC236}">
                <a16:creationId xmlns:a16="http://schemas.microsoft.com/office/drawing/2014/main" id="{C6175C66-CE30-429D-AA11-41BEE1744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3" y="2438400"/>
            <a:ext cx="5917815" cy="303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64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need to add additional functionality to existing code.</a:t>
            </a:r>
          </a:p>
          <a:p>
            <a:r>
              <a:rPr lang="en-US" dirty="0"/>
              <a:t>Often used for directing program flow based on extrinsic information.</a:t>
            </a:r>
          </a:p>
          <a:p>
            <a:pPr lvl="1"/>
            <a:r>
              <a:rPr lang="en-US" dirty="0"/>
              <a:t>Security Proxy: Protection guards on resources</a:t>
            </a:r>
          </a:p>
          <a:p>
            <a:pPr lvl="1"/>
            <a:r>
              <a:rPr lang="en-US" dirty="0"/>
              <a:t>Virtual Proxy: Representation of lazy-loaded data</a:t>
            </a:r>
          </a:p>
          <a:p>
            <a:pPr lvl="1"/>
            <a:r>
              <a:rPr lang="en-US" dirty="0"/>
              <a:t>Remote Proxy: Local representation of remote object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5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Pros/Cons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Proxy implementations have the same interface as the subjects resulting in easily-swapped and enhanced components</a:t>
            </a:r>
          </a:p>
          <a:p>
            <a:r>
              <a:rPr lang="en-US" dirty="0"/>
              <a:t>Very powerful, used extensively in abstract and dependency injection frameworks</a:t>
            </a:r>
          </a:p>
          <a:p>
            <a:r>
              <a:rPr lang="en-US" dirty="0"/>
              <a:t>Wide range of uses from resource guards to responsive user experience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Adds complexity to codebase.</a:t>
            </a:r>
          </a:p>
          <a:p>
            <a:r>
              <a:rPr lang="en-US" dirty="0"/>
              <a:t>Easy to over-use. All things besides bacon in moderation!</a:t>
            </a:r>
          </a:p>
          <a:p>
            <a:r>
              <a:rPr lang="en-US" dirty="0"/>
              <a:t>Depending on implementation, it can add performance costs.</a:t>
            </a:r>
          </a:p>
        </p:txBody>
      </p:sp>
    </p:spTree>
    <p:extLst>
      <p:ext uri="{BB962C8B-B14F-4D97-AF65-F5344CB8AC3E}">
        <p14:creationId xmlns:p14="http://schemas.microsoft.com/office/powerpoint/2010/main" val="267280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CSP Applicability – Could we utilize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We’re already using it extensively with </a:t>
            </a:r>
            <a:r>
              <a:rPr lang="en-US" dirty="0" err="1"/>
              <a:t>Autofaq</a:t>
            </a:r>
            <a:r>
              <a:rPr lang="en-US" dirty="0"/>
              <a:t> and EF</a:t>
            </a:r>
          </a:p>
          <a:p>
            <a:r>
              <a:rPr lang="en-US" dirty="0"/>
              <a:t>It could be used to increase responsive feel of certain things like service order screen</a:t>
            </a:r>
          </a:p>
          <a:p>
            <a:r>
              <a:rPr lang="en-US" dirty="0"/>
              <a:t>Many places where assumptions of data are made that could use guards such as verifying object state.</a:t>
            </a:r>
          </a:p>
          <a:p>
            <a:r>
              <a:rPr lang="en-US" dirty="0"/>
              <a:t>Thoughts?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6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Wikipedia’s Proxy Pattern page</a:t>
            </a:r>
          </a:p>
          <a:p>
            <a:pPr lvl="1"/>
            <a:r>
              <a:rPr lang="en-US" dirty="0">
                <a:hlinkClick r:id="rId2"/>
              </a:rPr>
              <a:t>https://en.wikipedia.org/wiki/Proxy_pattern</a:t>
            </a:r>
            <a:endParaRPr lang="en-US" dirty="0"/>
          </a:p>
          <a:p>
            <a:r>
              <a:rPr lang="en-US" dirty="0" err="1"/>
              <a:t>DoFactory’s</a:t>
            </a:r>
            <a:r>
              <a:rPr lang="en-US" dirty="0"/>
              <a:t> Proxy Pattern page</a:t>
            </a:r>
          </a:p>
          <a:p>
            <a:pPr lvl="1"/>
            <a:r>
              <a:rPr lang="en-US">
                <a:hlinkClick r:id="rId3"/>
              </a:rPr>
              <a:t>http://www.dofactory.com/net/proxy-design-pattern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2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0037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xagonal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al design slides.potx" id="{12658BD0-7259-4A0F-91D4-55B50BBE9BFD}" vid="{57622FE6-AF39-47E3-8976-1D25291C345B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E3F31A2D0C1F45A24E95D70568F1A3" ma:contentTypeVersion="3" ma:contentTypeDescription="Create a new document." ma:contentTypeScope="" ma:versionID="988cf5963be4cac173c7f9a0c1461be5">
  <xsd:schema xmlns:xsd="http://www.w3.org/2001/XMLSchema" xmlns:xs="http://www.w3.org/2001/XMLSchema" xmlns:p="http://schemas.microsoft.com/office/2006/metadata/properties" xmlns:ns1="http://schemas.microsoft.com/sharepoint/v3" xmlns:ns2="daa1910f-e4e5-4627-8891-e67aeaad4311" targetNamespace="http://schemas.microsoft.com/office/2006/metadata/properties" ma:root="true" ma:fieldsID="393182699d77a26b21f9c0b508d5c46c" ns1:_="" ns2:_="">
    <xsd:import namespace="http://schemas.microsoft.com/sharepoint/v3"/>
    <xsd:import namespace="daa1910f-e4e5-4627-8891-e67aeaad4311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a1910f-e4e5-4627-8891-e67aeaad431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A9B2DE-E8DE-4408-8F69-C58F577092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aa1910f-e4e5-4627-8891-e67aeaad43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427FAC-CD3A-494C-985C-09E26C5EA507}">
  <ds:schemaRefs>
    <ds:schemaRef ds:uri="http://schemas.microsoft.com/office/2006/documentManagement/types"/>
    <ds:schemaRef ds:uri="http://schemas.microsoft.com/office/infopath/2007/PartnerControls"/>
    <ds:schemaRef ds:uri="daa1910f-e4e5-4627-8891-e67aeaad4311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Hexagonal design slides</Template>
  <TotalTime>5372</TotalTime>
  <Words>260</Words>
  <Application>Microsoft Office PowerPoint</Application>
  <PresentationFormat>Custom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Euphemia</vt:lpstr>
      <vt:lpstr>Palatino Linotype</vt:lpstr>
      <vt:lpstr>Hexagonal design template</vt:lpstr>
      <vt:lpstr>Design Patterns</vt:lpstr>
      <vt:lpstr>Agenda</vt:lpstr>
      <vt:lpstr>Pattern Description</vt:lpstr>
      <vt:lpstr>When To Use</vt:lpstr>
      <vt:lpstr>Pros/Cons</vt:lpstr>
      <vt:lpstr>CSP Applicability – Could we utilize this?</vt:lpstr>
      <vt:lpstr>External Resources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Merritt, Sean</dc:creator>
  <cp:lastModifiedBy>Sean Merritt</cp:lastModifiedBy>
  <cp:revision>55</cp:revision>
  <dcterms:created xsi:type="dcterms:W3CDTF">2017-04-07T13:46:44Z</dcterms:created>
  <dcterms:modified xsi:type="dcterms:W3CDTF">2017-11-30T03:13:23Z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0x010100B2E3F31A2D0C1F45A24E95D70568F1A3</vt:lpwstr>
  </property>
  <property fmtid="{D5CDD505-2E9C-101B-9397-08002B2CF9AE}" pid="3" name="Order">
    <vt:r8>74063900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