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3" r:id="rId7"/>
    <p:sldId id="266" r:id="rId8"/>
    <p:sldId id="267" r:id="rId9"/>
    <p:sldId id="265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>
        <p:scale>
          <a:sx n="79" d="100"/>
          <a:sy n="79" d="100"/>
        </p:scale>
        <p:origin x="-108" y="49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5/31/2017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5/31/2017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86185/Visitor-Design-Pattern" TargetMode="External"/><Relationship Id="rId2" Type="http://schemas.openxmlformats.org/officeDocument/2006/relationships/hyperlink" Target="https://en.wikipedia.org/wiki/Visitor_patter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pL4mOUDi54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Code Examples</a:t>
            </a:r>
            <a:endParaRPr lang="en-US" dirty="0"/>
          </a:p>
          <a:p>
            <a:pPr lvl="0"/>
            <a:r>
              <a:rPr lang="en-US" dirty="0" smtClean="0"/>
              <a:t>Pros/Cons</a:t>
            </a:r>
          </a:p>
          <a:p>
            <a:pPr lvl="0"/>
            <a:r>
              <a:rPr lang="en-US" dirty="0" smtClean="0"/>
              <a:t>CSP Applicability</a:t>
            </a:r>
          </a:p>
          <a:p>
            <a:pPr lvl="0"/>
            <a:r>
              <a:rPr lang="en-US" smtClean="0"/>
              <a:t>External </a:t>
            </a:r>
            <a:r>
              <a:rPr lang="en-US" dirty="0" smtClean="0"/>
              <a:t>Resources</a:t>
            </a:r>
          </a:p>
          <a:p>
            <a:pPr lvl="0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Visitor Pattern</a:t>
            </a:r>
            <a:r>
              <a:rPr lang="en-US" dirty="0" smtClean="0"/>
              <a:t> allows the developer to add functionality to classes of different types with little-to-no modifying of those classes themselves.</a:t>
            </a:r>
            <a:endParaRPr lang="en-US" dirty="0"/>
          </a:p>
        </p:txBody>
      </p:sp>
      <p:pic>
        <p:nvPicPr>
          <p:cNvPr id="1031" name="Picture 7" descr="https://www.codeproject.com/KB/Blogs/186185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029326"/>
            <a:ext cx="623198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similar operation needs to be performed on multiple objects of different types.</a:t>
            </a:r>
          </a:p>
          <a:p>
            <a:r>
              <a:rPr lang="en-US" dirty="0" smtClean="0"/>
              <a:t>When the </a:t>
            </a:r>
            <a:r>
              <a:rPr lang="en-US" dirty="0" smtClean="0"/>
              <a:t>underlying class upon which you are adding functionality </a:t>
            </a:r>
            <a:r>
              <a:rPr lang="en-US" dirty="0" smtClean="0"/>
              <a:t>cannot be modified.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Aids in following open/closed principle.</a:t>
            </a:r>
          </a:p>
          <a:p>
            <a:r>
              <a:rPr lang="en-US" dirty="0" smtClean="0"/>
              <a:t>Allows for extending functionality to classes you do not own or cannot modify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Overuse or misuse can introduce unnecessary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Business Rule application</a:t>
            </a:r>
          </a:p>
          <a:p>
            <a:pPr lvl="1"/>
            <a:r>
              <a:rPr lang="en-US" dirty="0" smtClean="0"/>
              <a:t>“Visit” service order or market decision rows with visitors that apply business rules.</a:t>
            </a:r>
          </a:p>
          <a:p>
            <a:pPr lvl="1"/>
            <a:endParaRPr lang="en-US" dirty="0"/>
          </a:p>
          <a:p>
            <a:r>
              <a:rPr lang="en-US" dirty="0" smtClean="0"/>
              <a:t>DMS Integration</a:t>
            </a:r>
          </a:p>
          <a:p>
            <a:pPr lvl="1"/>
            <a:r>
              <a:rPr lang="en-US" dirty="0" smtClean="0"/>
              <a:t>“Visit” DMS-owned objects for to add CSP-specific functionality to them.</a:t>
            </a:r>
          </a:p>
          <a:p>
            <a:pPr lvl="1"/>
            <a:endParaRPr lang="en-US" dirty="0"/>
          </a:p>
          <a:p>
            <a:r>
              <a:rPr lang="en-US" dirty="0" smtClean="0"/>
              <a:t>Thoughts?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Wikipedia’s Visitor Pattern page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en.wikipedia.org/wiki/Visitor_pattern</a:t>
            </a:r>
            <a:endParaRPr lang="en-US" dirty="0" smtClean="0"/>
          </a:p>
          <a:p>
            <a:r>
              <a:rPr lang="en-US" dirty="0" smtClean="0"/>
              <a:t>Code Project – Visitor Design Pattern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www.codeproject.com/Articles/186185/Visitor-Design-Pattern</a:t>
            </a:r>
            <a:endParaRPr lang="en-US" dirty="0"/>
          </a:p>
          <a:p>
            <a:r>
              <a:rPr lang="en-US" dirty="0" smtClean="0"/>
              <a:t>YouTube – Derek </a:t>
            </a:r>
            <a:r>
              <a:rPr lang="en-US" dirty="0" err="1" smtClean="0"/>
              <a:t>Banas</a:t>
            </a:r>
            <a:r>
              <a:rPr lang="en-US" dirty="0" smtClean="0"/>
              <a:t>: Visitor Design Pattern</a:t>
            </a:r>
          </a:p>
          <a:p>
            <a:pPr lvl="1"/>
            <a:r>
              <a:rPr lang="en-US" dirty="0">
                <a:hlinkClick r:id="rId4"/>
              </a:rPr>
              <a:t>https://www.youtube.com/watch?v=pL4mOUDi54o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3F31A2D0C1F45A24E95D70568F1A3" ma:contentTypeVersion="3" ma:contentTypeDescription="Create a new document." ma:contentTypeScope="" ma:versionID="988cf5963be4cac173c7f9a0c1461be5">
  <xsd:schema xmlns:xsd="http://www.w3.org/2001/XMLSchema" xmlns:xs="http://www.w3.org/2001/XMLSchema" xmlns:p="http://schemas.microsoft.com/office/2006/metadata/properties" xmlns:ns1="http://schemas.microsoft.com/sharepoint/v3" xmlns:ns2="daa1910f-e4e5-4627-8891-e67aeaad4311" targetNamespace="http://schemas.microsoft.com/office/2006/metadata/properties" ma:root="true" ma:fieldsID="393182699d77a26b21f9c0b508d5c46c" ns1:_="" ns2:_="">
    <xsd:import namespace="http://schemas.microsoft.com/sharepoint/v3"/>
    <xsd:import namespace="daa1910f-e4e5-4627-8891-e67aeaad431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1910f-e4e5-4627-8891-e67aeaad4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A9B2DE-E8DE-4408-8F69-C58F57709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a1910f-e4e5-4627-8891-e67aeaad4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aa1910f-e4e5-4627-8891-e67aeaad431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4292</TotalTime>
  <Words>180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Hexagonal design template</vt:lpstr>
      <vt:lpstr>Design Patterns</vt:lpstr>
      <vt:lpstr>Agenda</vt:lpstr>
      <vt:lpstr>Pattern Description</vt:lpstr>
      <vt:lpstr>When To Use</vt:lpstr>
      <vt:lpstr>Pros/Cons</vt:lpstr>
      <vt:lpstr>CSP Applicability – Could we utilize this?</vt:lpstr>
      <vt:lpstr>External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Alex Scudiero</cp:lastModifiedBy>
  <cp:revision>45</cp:revision>
  <dcterms:created xsi:type="dcterms:W3CDTF">2017-04-07T13:46:44Z</dcterms:created>
  <dcterms:modified xsi:type="dcterms:W3CDTF">2017-06-01T14:45:48Z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0x010100B2E3F31A2D0C1F45A24E95D70568F1A3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