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0" r:id="rId3"/>
    <p:sldMasterId id="2147483652" r:id="rId4"/>
    <p:sldMasterId id="2147483657" r:id="rId5"/>
    <p:sldMasterId id="2147483667" r:id="rId6"/>
  </p:sldMasterIdLst>
  <p:notesMasterIdLst>
    <p:notesMasterId r:id="rId13"/>
  </p:notesMasterIdLst>
  <p:sldIdLst>
    <p:sldId id="256" r:id="rId7"/>
    <p:sldId id="261" r:id="rId8"/>
    <p:sldId id="266" r:id="rId9"/>
    <p:sldId id="264" r:id="rId10"/>
    <p:sldId id="267" r:id="rId11"/>
    <p:sldId id="268" r:id="rId12"/>
    <p:sldId id="269" r:id="rId14"/>
    <p:sldId id="263" r:id="rId15"/>
    <p:sldId id="260" r:id="rId16"/>
    <p:sldId id="270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athyjade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0"/>
    <p:restoredTop sz="88735"/>
  </p:normalViewPr>
  <p:slideViewPr>
    <p:cSldViewPr snapToGrid="0" snapToObjects="1">
      <p:cViewPr varScale="1">
        <p:scale>
          <a:sx n="91" d="100"/>
          <a:sy n="91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6:04:18.303" idx="1">
    <p:pos x="5765" y="2382"/>
    <p:text>Reducer设计为纯函数，也就是说，它们没有副作用，如果你传送同样的值给它，哪怕几百次，总是会得到同样的值，什么改变也没有发生，这就让人感觉更加确定性，也就是可预期性的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7:51:08.978" idx="1">
    <p:pos x="5765" y="2382"/>
    <p:text>Reducer设计为纯函数，它们没有副作用，传送同样的值给它总是得到同样的值，也就是可预期性的
方便排查问题和单元测试
</p:text>
  </p:cm>
  <p:cm authorId="1" dt="2019-06-18T16:56:36.600" idx="2">
    <p:pos x="5796" y="1174"/>
    <p:text>说明点
1、纯函数
2、状态管理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4T15:34:41.801" idx="3">
    <p:pos x="3597" y="1839"/>
    <p:text>框架的作用 
1、降低复杂度，提高可维护性
2、</p:text>
  </p:cm>
  <p:cm authorId="1" dt="2019-06-24T15:59:01.212" idx="4">
    <p:pos x="3455" y="2170"/>
    <p:text>纯函数</p:text>
  </p:cm>
  <p:cm authorId="1" dt="2019-06-24T16:10:02.362" idx="5">
    <p:pos x="3597" y="2517"/>
    <p:text>单一数据，只读状态，使用纯函数来执行修改
每次提供一个新的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C1784-BA2E-A845-AE49-F3887DE60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912B-2176-FC43-A6AB-42D0004EB1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622853" y="1392316"/>
            <a:ext cx="7951304" cy="76778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5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622853" y="3217751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6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622853" y="3776869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half" idx="1"/>
          </p:nvPr>
        </p:nvSpPr>
        <p:spPr>
          <a:xfrm>
            <a:off x="446856" y="1348409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2055" indent="0">
              <a:buNone/>
              <a:defRPr sz="1800"/>
            </a:lvl4pPr>
            <a:lvl5pPr marL="1887220" indent="-285750">
              <a:buFont typeface="Arial" panose="020B060402020209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1"/>
          </p:nvPr>
        </p:nvSpPr>
        <p:spPr>
          <a:xfrm>
            <a:off x="3275856" y="1377009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687705" indent="-285750">
              <a:buFont typeface="Arial" panose="020B0604020202090204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2055" indent="0">
              <a:buNone/>
              <a:defRPr sz="1800"/>
            </a:lvl4pPr>
            <a:lvl5pPr marL="1887220" indent="-285750">
              <a:buFont typeface="Arial" panose="020B060402020209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2"/>
          </p:nvPr>
        </p:nvSpPr>
        <p:spPr>
          <a:xfrm>
            <a:off x="6156176" y="1377009"/>
            <a:ext cx="2540968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687705" indent="-285750">
              <a:buFont typeface="Arial" panose="020B0604020202090204" pitchFamily="34" charset="0"/>
              <a:buChar char="–"/>
              <a:defRPr sz="180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1202055" indent="0">
              <a:buNone/>
              <a:defRPr sz="1800"/>
            </a:lvl4pPr>
            <a:lvl5pPr marL="1887220" indent="-285750">
              <a:buFont typeface="Arial" panose="020B060402020209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847" y="1336934"/>
            <a:ext cx="8262562" cy="45587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（两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文字占位符 2"/>
          <p:cNvSpPr>
            <a:spLocks noGrp="1"/>
          </p:cNvSpPr>
          <p:nvPr>
            <p:ph type="body" orient="vert" idx="13"/>
          </p:nvPr>
        </p:nvSpPr>
        <p:spPr>
          <a:xfrm>
            <a:off x="529208" y="1628800"/>
            <a:ext cx="3682752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竖排文字占位符 2"/>
          <p:cNvSpPr>
            <a:spLocks noGrp="1"/>
          </p:cNvSpPr>
          <p:nvPr>
            <p:ph type="body" orient="vert" idx="14"/>
          </p:nvPr>
        </p:nvSpPr>
        <p:spPr>
          <a:xfrm>
            <a:off x="5027392" y="1628800"/>
            <a:ext cx="3682752" cy="4525963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（三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文字占位符 2"/>
          <p:cNvSpPr>
            <a:spLocks noGrp="1"/>
          </p:cNvSpPr>
          <p:nvPr>
            <p:ph type="body" orient="vert" idx="13"/>
          </p:nvPr>
        </p:nvSpPr>
        <p:spPr>
          <a:xfrm>
            <a:off x="767747" y="1417984"/>
            <a:ext cx="2134479" cy="4670520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竖排文字占位符 2"/>
          <p:cNvSpPr>
            <a:spLocks noGrp="1"/>
          </p:cNvSpPr>
          <p:nvPr>
            <p:ph type="body" orient="vert" idx="14"/>
          </p:nvPr>
        </p:nvSpPr>
        <p:spPr>
          <a:xfrm>
            <a:off x="3491068" y="1417984"/>
            <a:ext cx="2134479" cy="4670520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竖排文字占位符 2"/>
          <p:cNvSpPr>
            <a:spLocks noGrp="1"/>
          </p:cNvSpPr>
          <p:nvPr>
            <p:ph type="body" orient="vert" idx="15"/>
          </p:nvPr>
        </p:nvSpPr>
        <p:spPr>
          <a:xfrm>
            <a:off x="6214390" y="1417984"/>
            <a:ext cx="2134479" cy="4670520"/>
          </a:xfrm>
          <a:prstGeom prst="rect">
            <a:avLst/>
          </a:prstGeom>
        </p:spPr>
        <p:txBody>
          <a:bodyPr vert="eaVert"/>
          <a:lstStyle>
            <a:lvl1pPr marL="457200" indent="-457200">
              <a:buFont typeface="Arial" panose="020B0604020202090204" pitchFamily="34" charset="0"/>
              <a:buChar char="•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744855" indent="-342900">
              <a:buFont typeface="Arial" panose="020B0604020202090204" pitchFamily="34" charset="0"/>
              <a:buChar char="–"/>
              <a:defRPr sz="1800" b="0">
                <a:latin typeface="微软雅黑" pitchFamily="34" charset="-122"/>
                <a:ea typeface="微软雅黑" pitchFamily="34" charset="-122"/>
              </a:defRPr>
            </a:lvl2pPr>
            <a:lvl3pPr marL="1144270" indent="-342900">
              <a:buFont typeface="Arial" panose="020B0604020202090204" pitchFamily="34" charset="0"/>
              <a:buChar char="•"/>
              <a:defRPr sz="1800" b="0">
                <a:latin typeface="微软雅黑" pitchFamily="34" charset="-122"/>
                <a:ea typeface="微软雅黑" pitchFamily="34" charset="-122"/>
              </a:defRPr>
            </a:lvl3pPr>
            <a:lvl4pPr marL="1544955" indent="-342900">
              <a:buFont typeface="Arial" panose="020B0604020202090204" pitchFamily="34" charset="0"/>
              <a:buChar char="–"/>
              <a:defRPr sz="1600" b="0">
                <a:latin typeface="微软雅黑" pitchFamily="34" charset="-122"/>
                <a:ea typeface="微软雅黑" pitchFamily="34" charset="-122"/>
              </a:defRPr>
            </a:lvl4pPr>
            <a:lvl5pPr marL="1887220" indent="-285750">
              <a:buFont typeface="Arial" panose="020B0604020202090204" pitchFamily="34" charset="0"/>
              <a:buChar char="•"/>
              <a:defRPr sz="14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柱状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表占位符 7"/>
          <p:cNvSpPr>
            <a:spLocks noGrp="1"/>
          </p:cNvSpPr>
          <p:nvPr>
            <p:ph type="chart" sz="quarter" idx="11"/>
          </p:nvPr>
        </p:nvSpPr>
        <p:spPr>
          <a:xfrm>
            <a:off x="467544" y="1124744"/>
            <a:ext cx="8280920" cy="504056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68018" y="2836804"/>
            <a:ext cx="7460973" cy="76778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类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4134681" y="1616765"/>
            <a:ext cx="1020416" cy="103366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ctr">
              <a:defRPr sz="6000" b="1" i="0" spc="300">
                <a:solidFill>
                  <a:srgbClr val="0090FF"/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273059" y="5367614"/>
            <a:ext cx="4597883" cy="4765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68018" y="2836804"/>
            <a:ext cx="7460973" cy="76778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4643" y="1379064"/>
            <a:ext cx="7460973" cy="767789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 algn="l">
              <a:defRPr sz="44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874643" y="3299791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874643" y="3763617"/>
            <a:ext cx="3803374" cy="426597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204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952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204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952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46847" y="1497496"/>
            <a:ext cx="8262562" cy="455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96441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zh-CN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1" Type="http://schemas.openxmlformats.org/officeDocument/2006/relationships/theme" Target="../theme/theme4.xml"/><Relationship Id="rId10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heme" Target="../theme/theme5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876" y="331307"/>
            <a:ext cx="3930097" cy="331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876" y="1232452"/>
            <a:ext cx="8170794" cy="443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482876" y="755376"/>
            <a:ext cx="8170794" cy="0"/>
          </a:xfrm>
          <a:prstGeom prst="line">
            <a:avLst/>
          </a:prstGeom>
          <a:ln>
            <a:solidFill>
              <a:srgbClr val="00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28522" y="374522"/>
            <a:ext cx="2425148" cy="248335"/>
          </a:xfrm>
          <a:prstGeom prst="rect">
            <a:avLst/>
          </a:prstGeom>
        </p:spPr>
      </p:pic>
      <p:sp>
        <p:nvSpPr>
          <p:cNvPr id="7" name="幻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823213" y="62616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Page</a:t>
            </a:r>
            <a:fld id="{BC82E6AF-F49C-4442-97A6-FFE7F7D28055}" type="slidenum"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9868" y="6334351"/>
            <a:ext cx="14157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spc="3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保障亿万家庭</a:t>
            </a:r>
            <a:endParaRPr kumimoji="1" lang="zh-CN" altLang="en-US" sz="1300" spc="3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解读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2853" y="3215846"/>
            <a:ext cx="3803374" cy="426597"/>
          </a:xfrm>
        </p:spPr>
        <p:txBody>
          <a:bodyPr/>
          <a:lstStyle/>
          <a:p>
            <a:r>
              <a:rPr kumimoji="1" lang="zh-CN" altLang="en-US" dirty="0"/>
              <a:t>主讲人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王鑫玉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内容占位符 4" descr="vue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4255" y="1497330"/>
            <a:ext cx="4566920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 descr="flu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315" y="1497330"/>
            <a:ext cx="6655435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三要素 </a:t>
            </a:r>
            <a:r>
              <a:rPr lang="en-US" altLang="zh-CN">
                <a:sym typeface="+mn-ea"/>
              </a:rPr>
              <a:t>what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way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how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36015" y="2152650"/>
            <a:ext cx="5347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隶变-简" panose="02010600040101010101" charset="-122"/>
                <a:ea typeface="隶变-简" panose="02010600040101010101" charset="-122"/>
              </a:rPr>
              <a:t>redux</a:t>
            </a:r>
            <a:r>
              <a:rPr lang="zh-CN" altLang="en-US">
                <a:latin typeface="隶变-简" panose="02010600040101010101" charset="-122"/>
                <a:ea typeface="隶变-简" panose="02010600040101010101" charset="-122"/>
              </a:rPr>
              <a:t>是</a:t>
            </a:r>
            <a:r>
              <a:rPr lang="zh-CN" altLang="en-US" sz="2000">
                <a:latin typeface="隶变-简" panose="02010600040101010101" charset="-122"/>
                <a:ea typeface="隶变-简" panose="02010600040101010101" charset="-122"/>
              </a:rPr>
              <a:t>什么</a:t>
            </a:r>
            <a:endParaRPr lang="en-US" altLang="zh-CN">
              <a:latin typeface="隶变-简" panose="02010600040101010101" charset="-122"/>
              <a:ea typeface="隶变-简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5380" y="2891790"/>
            <a:ext cx="5499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隶变-简" panose="02010600040101010101" charset="-122"/>
                <a:ea typeface="隶变-简" panose="02010600040101010101" charset="-122"/>
              </a:rPr>
              <a:t>为什么学习</a:t>
            </a:r>
            <a:endParaRPr lang="zh-CN" altLang="en-US" sz="2000">
              <a:latin typeface="隶变-简" panose="02010600040101010101" charset="-122"/>
              <a:ea typeface="隶变-简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6015" y="3689350"/>
            <a:ext cx="6362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隶变-简" panose="02010600040101010101" charset="-122"/>
                <a:ea typeface="隶变-简" panose="02010600040101010101" charset="-122"/>
              </a:rPr>
              <a:t>深度了解</a:t>
            </a:r>
            <a:r>
              <a:rPr lang="en-US" altLang="zh-CN" sz="2000">
                <a:latin typeface="隶变-简" panose="02010600040101010101" charset="-122"/>
                <a:ea typeface="隶变-简" panose="02010600040101010101" charset="-122"/>
              </a:rPr>
              <a:t>redux</a:t>
            </a:r>
            <a:endParaRPr lang="en-US" altLang="zh-CN" sz="2000">
              <a:latin typeface="隶变-简" panose="02010600040101010101" charset="-122"/>
              <a:ea typeface="隶变-简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985" y="1877060"/>
            <a:ext cx="912939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官方解释</a:t>
            </a:r>
            <a:endParaRPr lang="zh-CN" altLang="en-US" sz="3600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5" y="3143250"/>
            <a:ext cx="9130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Redux is a predictable state container for JavaScript apps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6350" y="3765550"/>
            <a:ext cx="914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一种可预测的状态容器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内容占位符 4" descr="redux 结构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3845" y="1497330"/>
            <a:ext cx="6048375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WAY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722755" y="1905635"/>
            <a:ext cx="742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好的设计思想，了解一下总是没错的：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723390" y="2552700"/>
            <a:ext cx="7426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更好的管理状态，降低代码管理的难度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  <a:sym typeface="+mn-ea"/>
              </a:rPr>
              <a:t>增强</a:t>
            </a:r>
            <a:r>
              <a:rPr lang="zh-CN" altLang="en-US">
                <a:latin typeface="黑体-简" panose="02000000000000000000" charset="-122"/>
                <a:ea typeface="黑体-简" panose="02000000000000000000" charset="-122"/>
                <a:sym typeface="+mn-ea"/>
              </a:rPr>
              <a:t>可预测性，更容易进行单元测试</a:t>
            </a:r>
            <a:endParaRPr lang="zh-CN" altLang="en-US">
              <a:latin typeface="黑体-简" panose="02000000000000000000" charset="-122"/>
              <a:ea typeface="黑体-简" panose="02000000000000000000" charset="-122"/>
              <a:sym typeface="+mn-ea"/>
            </a:endParaRPr>
          </a:p>
          <a:p>
            <a:endParaRPr lang="zh-CN" altLang="en-US">
              <a:latin typeface="黑体-简" panose="02000000000000000000" charset="-122"/>
              <a:ea typeface="黑体-简" panose="02000000000000000000" charset="-122"/>
              <a:sym typeface="+mn-ea"/>
            </a:endParaRPr>
          </a:p>
          <a:p>
            <a:r>
              <a:rPr lang="zh-CN" altLang="en-US">
                <a:latin typeface="黑体-简" panose="02000000000000000000" charset="-122"/>
                <a:ea typeface="黑体-简" panose="02000000000000000000" charset="-122"/>
              </a:rPr>
              <a:t>快照功能，记录每一步程序的执行状态</a:t>
            </a:r>
            <a:endParaRPr lang="zh-CN" altLang="en-US"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5" name="内容占位符 4" descr="redux 链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8595" y="1510030"/>
            <a:ext cx="6226810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7" name="内容占位符 6" descr="mob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6200" y="1497330"/>
            <a:ext cx="6463030" cy="4558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3200" b="1" dirty="0">
                <a:solidFill>
                  <a:srgbClr val="0090FF"/>
                </a:solidFill>
              </a:rPr>
              <a:t>想一想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从</a:t>
            </a:r>
            <a:r>
              <a:rPr kumimoji="1" lang="en-US" altLang="zh-CN" dirty="0"/>
              <a:t>redux</a:t>
            </a:r>
            <a:r>
              <a:rPr kumimoji="1" lang="zh-CN" altLang="en-US" dirty="0"/>
              <a:t>里我们学到的是什么</a:t>
            </a:r>
            <a:endParaRPr kumimoji="1" lang="zh-CN" altLang="en-US" dirty="0"/>
          </a:p>
          <a:p>
            <a:pPr marL="457200" indent="-457200">
              <a:buAutoNum type="arabicPeriod"/>
            </a:pPr>
            <a:endParaRPr kumimoji="1" lang="zh-CN" altLang="en-US" dirty="0"/>
          </a:p>
          <a:p>
            <a:pPr marL="457200" indent="-457200">
              <a:buAutoNum type="arabicPeriod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分类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滴公司ppt模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内容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尾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封面</Template>
  <TotalTime>0</TotalTime>
  <Words>221</Words>
  <Application>WPS 演示</Application>
  <PresentationFormat>全屏显示(4:3)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50" baseType="lpstr">
      <vt:lpstr>Arial</vt:lpstr>
      <vt:lpstr>方正书宋_GBK</vt:lpstr>
      <vt:lpstr>Wingdings</vt:lpstr>
      <vt:lpstr>Arial</vt:lpstr>
      <vt:lpstr>Microsoft YaHei</vt:lpstr>
      <vt:lpstr>SimHei</vt:lpstr>
      <vt:lpstr>微软雅黑</vt:lpstr>
      <vt:lpstr>汉仪旗黑KW</vt:lpstr>
      <vt:lpstr>宋体</vt:lpstr>
      <vt:lpstr>Arial Unicode MS</vt:lpstr>
      <vt:lpstr>DengXian</vt:lpstr>
      <vt:lpstr>汉仪中等线KW</vt:lpstr>
      <vt:lpstr>汉仪中黑KW</vt:lpstr>
      <vt:lpstr>汉仪书宋二KW</vt:lpstr>
      <vt:lpstr>儷宋 Pro</vt:lpstr>
      <vt:lpstr>凌慧体-繁</vt:lpstr>
      <vt:lpstr>翩翩体-繁</vt:lpstr>
      <vt:lpstr>Apple Chancery</vt:lpstr>
      <vt:lpstr>Arial Black</vt:lpstr>
      <vt:lpstr>Apple SD Gothic Neo</vt:lpstr>
      <vt:lpstr>Bodoni Ornaments</vt:lpstr>
      <vt:lpstr>DIN Condensed</vt:lpstr>
      <vt:lpstr>兰亭黑-简</vt:lpstr>
      <vt:lpstr>报隶-简</vt:lpstr>
      <vt:lpstr>苹方-简</vt:lpstr>
      <vt:lpstr>苹方-港</vt:lpstr>
      <vt:lpstr>苹方-繁</vt:lpstr>
      <vt:lpstr>蘋果儷細宋</vt:lpstr>
      <vt:lpstr>行楷-简</vt:lpstr>
      <vt:lpstr>隶变-简</vt:lpstr>
      <vt:lpstr>冬青黑体简体中文</vt:lpstr>
      <vt:lpstr>雅痞-简</vt:lpstr>
      <vt:lpstr>雅痞-繁</vt:lpstr>
      <vt:lpstr>黑体-简</vt:lpstr>
      <vt:lpstr>封面</vt:lpstr>
      <vt:lpstr>分类栏</vt:lpstr>
      <vt:lpstr>水滴公司ppt模版</vt:lpstr>
      <vt:lpstr>内容页</vt:lpstr>
      <vt:lpstr>尾页</vt:lpstr>
      <vt:lpstr>前端redux解读</vt:lpstr>
      <vt:lpstr>三要素 what、way、how</vt:lpstr>
      <vt:lpstr>WHAT</vt:lpstr>
      <vt:lpstr>PowerPoint 演示文稿</vt:lpstr>
      <vt:lpstr>WAY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美股交易系统的业务与实现</dc:title>
  <dc:creator>曹 龙强</dc:creator>
  <cp:lastModifiedBy>apathyjade</cp:lastModifiedBy>
  <cp:revision>21</cp:revision>
  <dcterms:created xsi:type="dcterms:W3CDTF">2019-06-28T09:11:55Z</dcterms:created>
  <dcterms:modified xsi:type="dcterms:W3CDTF">2019-06-28T09:11:55Z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