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0" r:id="rId3"/>
    <p:sldMasterId id="2147483652" r:id="rId4"/>
    <p:sldMasterId id="2147483657" r:id="rId5"/>
    <p:sldMasterId id="2147483667" r:id="rId6"/>
  </p:sldMasterIdLst>
  <p:notesMasterIdLst>
    <p:notesMasterId r:id="rId17"/>
  </p:notesMasterIdLst>
  <p:sldIdLst>
    <p:sldId id="256" r:id="rId7"/>
    <p:sldId id="261" r:id="rId8"/>
    <p:sldId id="266" r:id="rId9"/>
    <p:sldId id="267" r:id="rId10"/>
    <p:sldId id="264" r:id="rId11"/>
    <p:sldId id="268" r:id="rId12"/>
    <p:sldId id="269" r:id="rId13"/>
    <p:sldId id="263" r:id="rId14"/>
    <p:sldId id="260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athyjade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0"/>
    <p:restoredTop sz="88735"/>
  </p:normalViewPr>
  <p:slideViewPr>
    <p:cSldViewPr snapToGrid="0" snapToObjects="1">
      <p:cViewPr varScale="1">
        <p:scale>
          <a:sx n="91" d="100"/>
          <a:sy n="91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6:04:18.303" idx="1">
    <p:pos x="5765" y="2382"/>
    <p:text>Reducer设计为纯函数，也就是说，它们没有副作用，如果你传送同样的值给它，哪怕几百次，总是会得到同样的值，什么改变也没有发生，这就让人感觉更加确定性，也就是可预期性的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7:51:08.978" idx="1">
    <p:pos x="5765" y="2382"/>
    <p:text>Reducer设计为纯函数，它们没有副作用，传送同样的值给它总是得到同样的值，也就是可预期性的
方便排查问题和单元测试
</p:text>
  </p:cm>
  <p:cm authorId="1" dt="2019-06-18T16:56:36.600" idx="2">
    <p:pos x="5796" y="1174"/>
    <p:text>说明点
1、纯函数
2、状态管理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C1784-BA2E-A845-AE49-F3887DE602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912B-2176-FC43-A6AB-42D0004EB16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622853" y="1392316"/>
            <a:ext cx="7951304" cy="76778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>
              <a:defRPr sz="44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5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622853" y="3217751"/>
            <a:ext cx="3803374" cy="426597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6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622853" y="3776869"/>
            <a:ext cx="3803374" cy="42659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446856" y="1348409"/>
            <a:ext cx="2540968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202055" indent="0">
              <a:buNone/>
              <a:defRPr sz="1800"/>
            </a:lvl4pPr>
            <a:lvl5pPr marL="1887220" indent="-285750">
              <a:buFont typeface="Arial" panose="020B060402020209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half" idx="11"/>
          </p:nvPr>
        </p:nvSpPr>
        <p:spPr>
          <a:xfrm>
            <a:off x="3275856" y="1377009"/>
            <a:ext cx="2540968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687705" indent="-285750">
              <a:buFont typeface="Arial" panose="020B0604020202090204" pitchFamily="34" charset="0"/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202055" indent="0">
              <a:buNone/>
              <a:defRPr sz="1800"/>
            </a:lvl4pPr>
            <a:lvl5pPr marL="1887220" indent="-285750">
              <a:buFont typeface="Arial" panose="020B060402020209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2"/>
          </p:nvPr>
        </p:nvSpPr>
        <p:spPr>
          <a:xfrm>
            <a:off x="6156176" y="1377009"/>
            <a:ext cx="2540968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687705" indent="-285750">
              <a:buFont typeface="Arial" panose="020B0604020202090204" pitchFamily="34" charset="0"/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202055" indent="0">
              <a:buNone/>
              <a:defRPr sz="1800"/>
            </a:lvl4pPr>
            <a:lvl5pPr marL="1887220" indent="-285750">
              <a:buFont typeface="Arial" panose="020B060402020209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204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952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204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952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847" y="1336934"/>
            <a:ext cx="8262562" cy="45587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（两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文字占位符 2"/>
          <p:cNvSpPr>
            <a:spLocks noGrp="1"/>
          </p:cNvSpPr>
          <p:nvPr>
            <p:ph type="body" orient="vert" idx="13"/>
          </p:nvPr>
        </p:nvSpPr>
        <p:spPr>
          <a:xfrm>
            <a:off x="529208" y="1628800"/>
            <a:ext cx="3682752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竖排文字占位符 2"/>
          <p:cNvSpPr>
            <a:spLocks noGrp="1"/>
          </p:cNvSpPr>
          <p:nvPr>
            <p:ph type="body" orient="vert" idx="14"/>
          </p:nvPr>
        </p:nvSpPr>
        <p:spPr>
          <a:xfrm>
            <a:off x="5027392" y="1628800"/>
            <a:ext cx="3682752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（三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文字占位符 2"/>
          <p:cNvSpPr>
            <a:spLocks noGrp="1"/>
          </p:cNvSpPr>
          <p:nvPr>
            <p:ph type="body" orient="vert" idx="13"/>
          </p:nvPr>
        </p:nvSpPr>
        <p:spPr>
          <a:xfrm>
            <a:off x="767747" y="1417984"/>
            <a:ext cx="2134479" cy="4670520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4"/>
          </p:nvPr>
        </p:nvSpPr>
        <p:spPr>
          <a:xfrm>
            <a:off x="3491068" y="1417984"/>
            <a:ext cx="2134479" cy="4670520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竖排文字占位符 2"/>
          <p:cNvSpPr>
            <a:spLocks noGrp="1"/>
          </p:cNvSpPr>
          <p:nvPr>
            <p:ph type="body" orient="vert" idx="15"/>
          </p:nvPr>
        </p:nvSpPr>
        <p:spPr>
          <a:xfrm>
            <a:off x="6214390" y="1417984"/>
            <a:ext cx="2134479" cy="4670520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柱状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表占位符 7"/>
          <p:cNvSpPr>
            <a:spLocks noGrp="1"/>
          </p:cNvSpPr>
          <p:nvPr>
            <p:ph type="chart" sz="quarter" idx="11"/>
          </p:nvPr>
        </p:nvSpPr>
        <p:spPr>
          <a:xfrm>
            <a:off x="467544" y="1124744"/>
            <a:ext cx="8280920" cy="504056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68018" y="2836804"/>
            <a:ext cx="7460973" cy="767789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 algn="l">
              <a:defRPr sz="44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204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952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204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952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类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4134681" y="1616765"/>
            <a:ext cx="1020416" cy="1033669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 algn="ctr">
              <a:defRPr sz="6000" b="1" i="0" spc="300">
                <a:solidFill>
                  <a:srgbClr val="0090FF"/>
                </a:solidFill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273059" y="5367614"/>
            <a:ext cx="4597883" cy="47659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204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952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204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952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441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6441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68018" y="2836804"/>
            <a:ext cx="7460973" cy="767789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 algn="l">
              <a:defRPr sz="44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4643" y="1379064"/>
            <a:ext cx="7460973" cy="767789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 algn="l">
              <a:defRPr sz="44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874643" y="3299791"/>
            <a:ext cx="3803374" cy="426597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874643" y="3763617"/>
            <a:ext cx="3803374" cy="42659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204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952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204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952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46847" y="1497496"/>
            <a:ext cx="8262562" cy="455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1" Type="http://schemas.openxmlformats.org/officeDocument/2006/relationships/theme" Target="../theme/theme4.xml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heme" Target="../theme/theme5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2876" y="1232452"/>
            <a:ext cx="8170794" cy="443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482876" y="755376"/>
            <a:ext cx="8170794" cy="0"/>
          </a:xfrm>
          <a:prstGeom prst="line">
            <a:avLst/>
          </a:prstGeom>
          <a:ln>
            <a:solidFill>
              <a:srgbClr val="00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28522" y="374522"/>
            <a:ext cx="2425148" cy="248335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823213" y="62616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429868" y="6334351"/>
            <a:ext cx="14157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spc="3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保障亿万家庭</a:t>
            </a:r>
            <a:endParaRPr kumimoji="1" lang="zh-CN" altLang="en-US" sz="1300" spc="3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解读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2853" y="3215846"/>
            <a:ext cx="3803374" cy="426597"/>
          </a:xfrm>
        </p:spPr>
        <p:txBody>
          <a:bodyPr/>
          <a:lstStyle/>
          <a:p>
            <a:r>
              <a:rPr kumimoji="1" lang="zh-CN" altLang="en-US" dirty="0"/>
              <a:t>主讲人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王鑫玉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内容占位符 3" descr="flu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0315" y="1497330"/>
            <a:ext cx="6655435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三要素 </a:t>
            </a:r>
            <a:r>
              <a:rPr lang="en-US" altLang="zh-CN">
                <a:sym typeface="+mn-ea"/>
              </a:rPr>
              <a:t>what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way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how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36015" y="2152650"/>
            <a:ext cx="5347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redux</a:t>
            </a:r>
            <a:r>
              <a:rPr lang="zh-CN" altLang="en-US"/>
              <a:t>是</a:t>
            </a:r>
            <a:r>
              <a:rPr lang="zh-CN" altLang="en-US" sz="2000"/>
              <a:t>什么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135380" y="2891790"/>
            <a:ext cx="5499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为什么学习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1136015" y="3689350"/>
            <a:ext cx="6362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深度了解</a:t>
            </a:r>
            <a:r>
              <a:rPr lang="en-US" altLang="zh-CN" sz="2000"/>
              <a:t>redux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985" y="1877060"/>
            <a:ext cx="912939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官方解释</a:t>
            </a:r>
            <a:endParaRPr lang="zh-CN" altLang="en-US" sz="360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85" y="3143250"/>
            <a:ext cx="913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Redux is a predictable state container for JavaScript apps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6350" y="3765550"/>
            <a:ext cx="914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一种可预测的状态容器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8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WAY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-5080" y="3219450"/>
            <a:ext cx="915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好的设计思想，了解一下总是没错的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" name="内容占位符 4" descr="redux 结构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3845" y="1497330"/>
            <a:ext cx="6048375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" name="内容占位符 4" descr="redux 链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4310" y="1497330"/>
            <a:ext cx="6226810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7" name="内容占位符 6" descr="mob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6200" y="1497330"/>
            <a:ext cx="6463030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3200" b="1" dirty="0">
                <a:solidFill>
                  <a:srgbClr val="0090FF"/>
                </a:solidFill>
              </a:rPr>
              <a:t>想一想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从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里我们学到的是什么</a:t>
            </a:r>
            <a:endParaRPr kumimoji="1" lang="zh-CN" altLang="en-US" dirty="0"/>
          </a:p>
          <a:p>
            <a:pPr marL="457200" indent="-457200">
              <a:buAutoNum type="arabicPeriod"/>
            </a:pPr>
            <a:endParaRPr kumimoji="1" lang="zh-CN" altLang="en-US" dirty="0"/>
          </a:p>
          <a:p>
            <a:pPr marL="457200" indent="-457200">
              <a:buAutoNum type="arabicPeriod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分类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滴公司ppt模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内容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尾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封面</Template>
  <TotalTime>0</TotalTime>
  <Words>166</Words>
  <Application>WPS 演示</Application>
  <PresentationFormat>全屏显示(4:3)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方正书宋_GBK</vt:lpstr>
      <vt:lpstr>Wingdings</vt:lpstr>
      <vt:lpstr>Arial</vt:lpstr>
      <vt:lpstr>Microsoft YaHei</vt:lpstr>
      <vt:lpstr>SimHei</vt:lpstr>
      <vt:lpstr>微软雅黑</vt:lpstr>
      <vt:lpstr>汉仪旗黑KW</vt:lpstr>
      <vt:lpstr>宋体</vt:lpstr>
      <vt:lpstr>Arial Unicode MS</vt:lpstr>
      <vt:lpstr>DengXian</vt:lpstr>
      <vt:lpstr>汉仪中等线KW</vt:lpstr>
      <vt:lpstr>汉仪书宋二KW</vt:lpstr>
      <vt:lpstr>Apple Color Emoji</vt:lpstr>
      <vt:lpstr>DengXian Light</vt:lpstr>
      <vt:lpstr>汉仪中黑KW</vt:lpstr>
      <vt:lpstr>苹方-简</vt:lpstr>
      <vt:lpstr>封面</vt:lpstr>
      <vt:lpstr>分类栏</vt:lpstr>
      <vt:lpstr>水滴公司ppt模版</vt:lpstr>
      <vt:lpstr>内容页</vt:lpstr>
      <vt:lpstr>尾页</vt:lpstr>
      <vt:lpstr>PowerPoint 演示文稿</vt:lpstr>
      <vt:lpstr>PowerPoint 演示文稿</vt:lpstr>
      <vt:lpstr>WHAT</vt:lpstr>
      <vt:lpstr>WAY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美股交易系统的业务与实现</dc:title>
  <dc:creator>曹 龙强</dc:creator>
  <cp:lastModifiedBy>apathyjade</cp:lastModifiedBy>
  <cp:revision>20</cp:revision>
  <dcterms:created xsi:type="dcterms:W3CDTF">2019-06-20T06:20:04Z</dcterms:created>
  <dcterms:modified xsi:type="dcterms:W3CDTF">2019-06-20T06:20:04Z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