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9" r:id="rId3"/>
    <p:sldId id="260" r:id="rId4"/>
    <p:sldId id="261" r:id="rId5"/>
    <p:sldId id="262" r:id="rId6"/>
    <p:sldId id="263" r:id="rId7"/>
    <p:sldId id="271" r:id="rId8"/>
    <p:sldId id="264" r:id="rId9"/>
    <p:sldId id="266" r:id="rId10"/>
    <p:sldId id="267" r:id="rId11"/>
    <p:sldId id="268" r:id="rId12"/>
    <p:sldId id="269" r:id="rId13"/>
    <p:sldId id="270"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3750" autoAdjust="0"/>
  </p:normalViewPr>
  <p:slideViewPr>
    <p:cSldViewPr snapToGrid="0">
      <p:cViewPr varScale="1">
        <p:scale>
          <a:sx n="47" d="100"/>
          <a:sy n="47" d="100"/>
        </p:scale>
        <p:origin x="4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3641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7</a:t>
            </a:fld>
            <a:endParaRPr lang="en-US"/>
          </a:p>
        </p:txBody>
      </p:sp>
    </p:spTree>
    <p:extLst>
      <p:ext uri="{BB962C8B-B14F-4D97-AF65-F5344CB8AC3E}">
        <p14:creationId xmlns:p14="http://schemas.microsoft.com/office/powerpoint/2010/main" val="2168151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7920" y="1792923"/>
            <a:ext cx="9144000" cy="2387600"/>
          </a:xfrm>
        </p:spPr>
        <p:txBody>
          <a:bodyPr/>
          <a:lstStyle/>
          <a:p>
            <a:r>
              <a:rPr lang="en-US" dirty="0" smtClean="0"/>
              <a:t>Design Patterns. </a:t>
            </a:r>
            <a:r>
              <a:rPr lang="en-US" dirty="0"/>
              <a:t>Singleton</a:t>
            </a:r>
            <a:r>
              <a:rPr lang="en-US" b="1" dirty="0"/>
              <a:t> </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pic>
        <p:nvPicPr>
          <p:cNvPr id="3" name="Picture 2" descr="Example of Single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854" y="1824672"/>
            <a:ext cx="7322185" cy="374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1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a:t>
            </a:r>
            <a:r>
              <a:rPr lang="en-US" b="1" dirty="0" smtClean="0"/>
              <a:t>list</a:t>
            </a:r>
            <a:endParaRPr lang="en-US" dirty="0"/>
          </a:p>
        </p:txBody>
      </p:sp>
      <p:sp>
        <p:nvSpPr>
          <p:cNvPr id="3" name="Content Placeholder 2"/>
          <p:cNvSpPr>
            <a:spLocks noGrp="1"/>
          </p:cNvSpPr>
          <p:nvPr>
            <p:ph idx="1"/>
          </p:nvPr>
        </p:nvSpPr>
        <p:spPr/>
        <p:txBody>
          <a:bodyPr>
            <a:normAutofit/>
          </a:bodyPr>
          <a:lstStyle/>
          <a:p>
            <a:pPr marL="514350" indent="-514350" algn="just">
              <a:lnSpc>
                <a:spcPct val="150000"/>
              </a:lnSpc>
              <a:buFont typeface="+mj-lt"/>
              <a:buAutoNum type="arabicPeriod"/>
            </a:pPr>
            <a:r>
              <a:rPr lang="en-US" dirty="0"/>
              <a:t>Define a private static attribute in the "single instance" class.</a:t>
            </a:r>
          </a:p>
          <a:p>
            <a:pPr marL="514350" indent="-514350" algn="just">
              <a:lnSpc>
                <a:spcPct val="150000"/>
              </a:lnSpc>
              <a:buFont typeface="+mj-lt"/>
              <a:buAutoNum type="arabicPeriod"/>
            </a:pPr>
            <a:r>
              <a:rPr lang="en-US" dirty="0"/>
              <a:t>Define a public static </a:t>
            </a:r>
            <a:r>
              <a:rPr lang="en-US" dirty="0" err="1"/>
              <a:t>accessor</a:t>
            </a:r>
            <a:r>
              <a:rPr lang="en-US" dirty="0"/>
              <a:t> function in the class.</a:t>
            </a:r>
          </a:p>
          <a:p>
            <a:pPr marL="514350" indent="-514350" algn="just">
              <a:lnSpc>
                <a:spcPct val="150000"/>
              </a:lnSpc>
              <a:buFont typeface="+mj-lt"/>
              <a:buAutoNum type="arabicPeriod"/>
            </a:pPr>
            <a:r>
              <a:rPr lang="en-US" dirty="0"/>
              <a:t>Do "lazy initialization" (creation on first use) in the </a:t>
            </a:r>
            <a:r>
              <a:rPr lang="en-US" dirty="0" err="1"/>
              <a:t>accessor</a:t>
            </a:r>
            <a:r>
              <a:rPr lang="en-US" dirty="0"/>
              <a:t> function.</a:t>
            </a:r>
          </a:p>
          <a:p>
            <a:pPr marL="514350" indent="-514350" algn="just">
              <a:lnSpc>
                <a:spcPct val="150000"/>
              </a:lnSpc>
              <a:buFont typeface="+mj-lt"/>
              <a:buAutoNum type="arabicPeriod"/>
            </a:pPr>
            <a:r>
              <a:rPr lang="en-US" dirty="0"/>
              <a:t>Define all constructors to be protected or private.</a:t>
            </a:r>
          </a:p>
          <a:p>
            <a:pPr marL="514350" indent="-514350" algn="just">
              <a:lnSpc>
                <a:spcPct val="150000"/>
              </a:lnSpc>
              <a:buFont typeface="+mj-lt"/>
              <a:buAutoNum type="arabicPeriod"/>
            </a:pPr>
            <a:r>
              <a:rPr lang="en-US" dirty="0"/>
              <a:t>Clients may only use the </a:t>
            </a:r>
            <a:r>
              <a:rPr lang="en-US" dirty="0" err="1"/>
              <a:t>accessor</a:t>
            </a:r>
            <a:r>
              <a:rPr lang="en-US" dirty="0"/>
              <a:t> function to manipulate the Singleton.</a:t>
            </a:r>
            <a:endParaRPr lang="en-US" dirty="0"/>
          </a:p>
        </p:txBody>
      </p:sp>
    </p:spTree>
    <p:extLst>
      <p:ext uri="{BB962C8B-B14F-4D97-AF65-F5344CB8AC3E}">
        <p14:creationId xmlns:p14="http://schemas.microsoft.com/office/powerpoint/2010/main" val="42080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a:xfrm>
            <a:off x="313426" y="1666239"/>
            <a:ext cx="11515715" cy="4865185"/>
          </a:xfrm>
        </p:spPr>
        <p:txBody>
          <a:bodyPr>
            <a:normAutofit/>
          </a:bodyPr>
          <a:lstStyle/>
          <a:p>
            <a:r>
              <a:rPr lang="en-US" dirty="0"/>
              <a:t>Abstract Factory, Builder, and Prototype can use Singleton in their implementation.</a:t>
            </a:r>
          </a:p>
          <a:p>
            <a:r>
              <a:rPr lang="en-US" dirty="0"/>
              <a:t>Facade objects are often Singletons because only one Facade object is required.</a:t>
            </a:r>
          </a:p>
          <a:p>
            <a:r>
              <a:rPr lang="en-US" dirty="0"/>
              <a:t>State objects are often Singletons.</a:t>
            </a:r>
          </a:p>
          <a:p>
            <a:r>
              <a:rPr lang="en-US" dirty="0"/>
              <a:t>The advantage of Singleton over global variables is that you are absolutely sure of the number of instances when you use Singleton, and, you can change your mind and manage any number of instances</a:t>
            </a:r>
            <a:r>
              <a:rPr lang="en-US" dirty="0" smtClean="0"/>
              <a:t>.</a:t>
            </a:r>
            <a:endParaRPr lang="en-US" dirty="0"/>
          </a:p>
        </p:txBody>
      </p:sp>
    </p:spTree>
    <p:extLst>
      <p:ext uri="{BB962C8B-B14F-4D97-AF65-F5344CB8AC3E}">
        <p14:creationId xmlns:p14="http://schemas.microsoft.com/office/powerpoint/2010/main" val="149904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The Singleton design pattern is one of the most inappropriately used patterns. Singletons are intended to be used when a class must have exactly one instance, no more, no less. Designers frequently use Singletons in a misguided attempt to replace global variables. A Singleton is, for intents and purposes, a global variable. The Singleton does not do away with the global; it merely renames it.</a:t>
            </a:r>
          </a:p>
          <a:p>
            <a:pPr marL="0" indent="0" algn="just">
              <a:buNone/>
            </a:pPr>
            <a:endParaRPr lang="en-US" dirty="0"/>
          </a:p>
        </p:txBody>
      </p:sp>
    </p:spTree>
    <p:extLst>
      <p:ext uri="{BB962C8B-B14F-4D97-AF65-F5344CB8AC3E}">
        <p14:creationId xmlns:p14="http://schemas.microsoft.com/office/powerpoint/2010/main" val="321252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When is Singleton unnecessary? Short answer: most of the time. Long answer: when it's simpler to pass an object resource as a reference to the objects that need it, rather than letting objects access the resource globally. The real problem with Singletons is that they give you such a good excuse not to think carefully about the appropriate visibility of an object. Finding the right balance of exposure and protection for an object is critical for maintaining flexibility.</a:t>
            </a:r>
          </a:p>
          <a:p>
            <a:pPr marL="0" indent="0" algn="just">
              <a:buNone/>
            </a:pPr>
            <a:endParaRPr lang="en-US" dirty="0"/>
          </a:p>
        </p:txBody>
      </p:sp>
    </p:spTree>
    <p:extLst>
      <p:ext uri="{BB962C8B-B14F-4D97-AF65-F5344CB8AC3E}">
        <p14:creationId xmlns:p14="http://schemas.microsoft.com/office/powerpoint/2010/main" val="37363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Our group had a bad habit of using global data, so I did a study group on Singleton. The next thing I know Singletons appeared everywhere and none of the problems related to global data went away. The answer to the global data question is not, "Make it a Singleton." The answer is, "Why in the hell are you using global data?" Changing the name doesn't change the problem. In fact, it may make it worse because it gives you the opportunity to say, "Well I'm not doing that, I'm doing this" – even though this and that are the same thing</a:t>
            </a:r>
            <a:r>
              <a:rPr lang="en-US" dirty="0" smtClean="0"/>
              <a:t>.</a:t>
            </a:r>
            <a:endParaRPr lang="en-US" dirty="0"/>
          </a:p>
        </p:txBody>
      </p:sp>
    </p:spTree>
    <p:extLst>
      <p:ext uri="{BB962C8B-B14F-4D97-AF65-F5344CB8AC3E}">
        <p14:creationId xmlns:p14="http://schemas.microsoft.com/office/powerpoint/2010/main" val="335974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Intent</a:t>
            </a:r>
          </a:p>
          <a:p>
            <a:pPr marL="514350" indent="-514350">
              <a:buFont typeface="+mj-lt"/>
              <a:buAutoNum type="arabicPeriod"/>
            </a:pPr>
            <a:r>
              <a:rPr lang="en-US" sz="3200" dirty="0"/>
              <a:t>Problem</a:t>
            </a:r>
            <a:endParaRPr lang="en-US" sz="3200" dirty="0" smtClean="0"/>
          </a:p>
          <a:p>
            <a:pPr marL="514350" indent="-514350">
              <a:buFont typeface="+mj-lt"/>
              <a:buAutoNum type="arabicPeriod"/>
            </a:pPr>
            <a:r>
              <a:rPr lang="en-US" sz="3200" dirty="0"/>
              <a:t>Discussion </a:t>
            </a:r>
            <a:endParaRPr lang="en-US" sz="3200" dirty="0" smtClean="0"/>
          </a:p>
          <a:p>
            <a:pPr marL="514350" indent="-514350">
              <a:buFont typeface="+mj-lt"/>
              <a:buAutoNum type="arabicPeriod"/>
            </a:pPr>
            <a:r>
              <a:rPr lang="en-US" sz="3200" dirty="0"/>
              <a:t>Structure</a:t>
            </a:r>
          </a:p>
          <a:p>
            <a:pPr marL="514350" indent="-514350">
              <a:buFont typeface="+mj-lt"/>
              <a:buAutoNum type="arabicPeriod"/>
            </a:pPr>
            <a:r>
              <a:rPr lang="en-US" sz="3200" dirty="0"/>
              <a:t>Example</a:t>
            </a:r>
          </a:p>
        </p:txBody>
      </p:sp>
    </p:spTree>
    <p:extLst>
      <p:ext uri="{BB962C8B-B14F-4D97-AF65-F5344CB8AC3E}">
        <p14:creationId xmlns:p14="http://schemas.microsoft.com/office/powerpoint/2010/main" val="110081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Intent</a:t>
            </a:r>
            <a:endParaRPr lang="en-US" dirty="0"/>
          </a:p>
        </p:txBody>
      </p:sp>
      <p:sp>
        <p:nvSpPr>
          <p:cNvPr id="3" name="Content Placeholder 2"/>
          <p:cNvSpPr>
            <a:spLocks noGrp="1"/>
          </p:cNvSpPr>
          <p:nvPr>
            <p:ph idx="1"/>
          </p:nvPr>
        </p:nvSpPr>
        <p:spPr/>
        <p:txBody>
          <a:bodyPr/>
          <a:lstStyle/>
          <a:p>
            <a:pPr marL="0" indent="0">
              <a:buNone/>
            </a:pPr>
            <a:endParaRPr lang="en-US" b="1" dirty="0"/>
          </a:p>
          <a:p>
            <a:r>
              <a:rPr lang="en-US" dirty="0"/>
              <a:t>Ensure a class has only one instance, and provide a global point of access to it.</a:t>
            </a:r>
          </a:p>
          <a:p>
            <a:r>
              <a:rPr lang="en-US" dirty="0"/>
              <a:t>Encapsulated "just-in-time initialization" or "initialization on first use".</a:t>
            </a:r>
          </a:p>
          <a:p>
            <a:endParaRPr lang="en-US" dirty="0"/>
          </a:p>
        </p:txBody>
      </p:sp>
    </p:spTree>
    <p:extLst>
      <p:ext uri="{BB962C8B-B14F-4D97-AF65-F5344CB8AC3E}">
        <p14:creationId xmlns:p14="http://schemas.microsoft.com/office/powerpoint/2010/main" val="180610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dirty="0"/>
          </a:p>
        </p:txBody>
      </p:sp>
      <p:sp>
        <p:nvSpPr>
          <p:cNvPr id="3" name="Content Placeholder 2"/>
          <p:cNvSpPr>
            <a:spLocks noGrp="1"/>
          </p:cNvSpPr>
          <p:nvPr>
            <p:ph idx="1"/>
          </p:nvPr>
        </p:nvSpPr>
        <p:spPr/>
        <p:txBody>
          <a:bodyPr/>
          <a:lstStyle/>
          <a:p>
            <a:pPr algn="just">
              <a:lnSpc>
                <a:spcPct val="150000"/>
              </a:lnSpc>
            </a:pPr>
            <a:r>
              <a:rPr lang="en-US" dirty="0"/>
              <a:t>Application needs one, and only one, instance of an object. Additionally, lazy initialization and global access are necessary.</a:t>
            </a:r>
            <a:endParaRPr lang="en-US" dirty="0"/>
          </a:p>
        </p:txBody>
      </p:sp>
    </p:spTree>
    <p:extLst>
      <p:ext uri="{BB962C8B-B14F-4D97-AF65-F5344CB8AC3E}">
        <p14:creationId xmlns:p14="http://schemas.microsoft.com/office/powerpoint/2010/main" val="349413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dirty="0"/>
              <a:t>Make the class of the single instance object responsible for creation, initialization, access, and enforcement. Declare the instance as a private static data member. Provide a public static member function that encapsulates all initialization code, and provides access to the instance.</a:t>
            </a:r>
          </a:p>
          <a:p>
            <a:pPr marL="0" indent="0">
              <a:lnSpc>
                <a:spcPct val="150000"/>
              </a:lnSpc>
              <a:buNone/>
            </a:pPr>
            <a:r>
              <a:rPr lang="en-US" dirty="0"/>
              <a:t>The client calls the </a:t>
            </a:r>
            <a:r>
              <a:rPr lang="en-US" dirty="0" err="1"/>
              <a:t>accessor</a:t>
            </a:r>
            <a:r>
              <a:rPr lang="en-US" dirty="0"/>
              <a:t> function (using the class name and scope resolution operator) whenever a reference to the single instance is required.</a:t>
            </a:r>
          </a:p>
        </p:txBody>
      </p:sp>
    </p:spTree>
    <p:extLst>
      <p:ext uri="{BB962C8B-B14F-4D97-AF65-F5344CB8AC3E}">
        <p14:creationId xmlns:p14="http://schemas.microsoft.com/office/powerpoint/2010/main" val="240201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a:xfrm>
            <a:off x="212942" y="1605279"/>
            <a:ext cx="11515715" cy="4418145"/>
          </a:xfrm>
        </p:spPr>
        <p:txBody>
          <a:bodyPr/>
          <a:lstStyle/>
          <a:p>
            <a:pPr marL="0" indent="0">
              <a:lnSpc>
                <a:spcPct val="150000"/>
              </a:lnSpc>
              <a:buNone/>
            </a:pPr>
            <a:r>
              <a:rPr lang="en-US" dirty="0"/>
              <a:t>Singleton should be considered only if all three of the following criteria are satisfied:</a:t>
            </a:r>
          </a:p>
          <a:p>
            <a:r>
              <a:rPr lang="en-US" dirty="0"/>
              <a:t>Ownership of the single instance cannot be reasonably assigned</a:t>
            </a:r>
          </a:p>
          <a:p>
            <a:r>
              <a:rPr lang="en-US" dirty="0"/>
              <a:t>Lazy initialization is desirable</a:t>
            </a:r>
          </a:p>
          <a:p>
            <a:r>
              <a:rPr lang="en-US" dirty="0"/>
              <a:t>Global access is not otherwise provided for</a:t>
            </a:r>
          </a:p>
        </p:txBody>
      </p:sp>
    </p:spTree>
    <p:extLst>
      <p:ext uri="{BB962C8B-B14F-4D97-AF65-F5344CB8AC3E}">
        <p14:creationId xmlns:p14="http://schemas.microsoft.com/office/powerpoint/2010/main" val="375110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a:xfrm>
            <a:off x="212942" y="1605279"/>
            <a:ext cx="11515715" cy="4418145"/>
          </a:xfrm>
        </p:spPr>
        <p:txBody>
          <a:bodyPr/>
          <a:lstStyle/>
          <a:p>
            <a:pPr marL="0" indent="0">
              <a:buNone/>
            </a:pPr>
            <a:r>
              <a:rPr lang="en-US" dirty="0"/>
              <a:t>If ownership of the single instance, when and how initialization occurs, and global access are not issues, Singleton is not sufficiently interesting.</a:t>
            </a:r>
          </a:p>
          <a:p>
            <a:pPr marL="0" indent="0">
              <a:buNone/>
            </a:pPr>
            <a:r>
              <a:rPr lang="en-US" dirty="0"/>
              <a:t>The Singleton pattern can be extended to support access to an application-specific number of instances.</a:t>
            </a:r>
          </a:p>
          <a:p>
            <a:pPr marL="0" indent="0">
              <a:buNone/>
            </a:pPr>
            <a:r>
              <a:rPr lang="en-US" dirty="0"/>
              <a:t>The "static member function </a:t>
            </a:r>
            <a:r>
              <a:rPr lang="en-US" dirty="0" err="1"/>
              <a:t>accessor</a:t>
            </a:r>
            <a:r>
              <a:rPr lang="en-US" dirty="0"/>
              <a:t>" approach will not support </a:t>
            </a:r>
            <a:r>
              <a:rPr lang="en-US" dirty="0" err="1"/>
              <a:t>subclassing</a:t>
            </a:r>
            <a:r>
              <a:rPr lang="en-US" dirty="0"/>
              <a:t> of the Singleton class. If </a:t>
            </a:r>
            <a:r>
              <a:rPr lang="en-US" dirty="0" err="1"/>
              <a:t>subclassing</a:t>
            </a:r>
            <a:r>
              <a:rPr lang="en-US" dirty="0"/>
              <a:t> is desired, refer to the discussion in the book.</a:t>
            </a:r>
          </a:p>
          <a:p>
            <a:pPr marL="0" indent="0">
              <a:buNone/>
            </a:pPr>
            <a:r>
              <a:rPr lang="en-US" dirty="0"/>
              <a:t>Deleting a Singleton class/instance is a non-trivial design problem.</a:t>
            </a:r>
          </a:p>
        </p:txBody>
      </p:sp>
    </p:spTree>
    <p:extLst>
      <p:ext uri="{BB962C8B-B14F-4D97-AF65-F5344CB8AC3E}">
        <p14:creationId xmlns:p14="http://schemas.microsoft.com/office/powerpoint/2010/main" val="381237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sp>
        <p:nvSpPr>
          <p:cNvPr id="3" name="Content Placeholder 2"/>
          <p:cNvSpPr>
            <a:spLocks noGrp="1"/>
          </p:cNvSpPr>
          <p:nvPr>
            <p:ph idx="1"/>
          </p:nvPr>
        </p:nvSpPr>
        <p:spPr>
          <a:xfrm>
            <a:off x="5242560" y="1307845"/>
            <a:ext cx="6486097" cy="3358881"/>
          </a:xfrm>
        </p:spPr>
        <p:txBody>
          <a:bodyPr>
            <a:normAutofit/>
          </a:bodyPr>
          <a:lstStyle/>
          <a:p>
            <a:pPr marL="0" indent="508000">
              <a:lnSpc>
                <a:spcPct val="150000"/>
              </a:lnSpc>
              <a:buNone/>
            </a:pPr>
            <a:r>
              <a:rPr lang="en-US" dirty="0"/>
              <a:t>Make the class of the single instance responsible for access and "initialization on first use". The single instance is a private static attribute. The </a:t>
            </a:r>
            <a:r>
              <a:rPr lang="en-US" dirty="0" err="1"/>
              <a:t>accessor</a:t>
            </a:r>
            <a:r>
              <a:rPr lang="en-US" dirty="0"/>
              <a:t> function is a public static method.</a:t>
            </a:r>
            <a:endParaRPr lang="en-US" dirty="0"/>
          </a:p>
        </p:txBody>
      </p:sp>
      <p:pic>
        <p:nvPicPr>
          <p:cNvPr id="1026" name="Picture 2" descr="Scheme of Single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307845"/>
            <a:ext cx="5938519" cy="25157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heme of 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560" y="4666725"/>
            <a:ext cx="4470400" cy="221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4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a:xfrm>
            <a:off x="313426" y="894080"/>
            <a:ext cx="11515715" cy="5637345"/>
          </a:xfrm>
        </p:spPr>
        <p:txBody>
          <a:bodyPr>
            <a:normAutofit lnSpcReduction="10000"/>
          </a:bodyPr>
          <a:lstStyle/>
          <a:p>
            <a:pPr marL="0" indent="0">
              <a:lnSpc>
                <a:spcPct val="150000"/>
              </a:lnSpc>
              <a:buNone/>
            </a:pPr>
            <a:r>
              <a:rPr lang="en-US" dirty="0"/>
              <a:t>The Singleton pattern ensures that a class has only one instance and provides a global point of access to that instance. It is named after the singleton set, which is defined to be a set containing one element. The office of the President of the United States is a Singleton. The United States Constitution specifies the means by which a president is elected, limits the term of office, and defines the order of succession. As a result, there can be at most one active president at any given time. Regardless of the personal identity of the active president, the title, "The President of the United States" is a global point of access that identifies the person in the office.</a:t>
            </a:r>
            <a:endParaRPr lang="en-US" dirty="0"/>
          </a:p>
        </p:txBody>
      </p:sp>
    </p:spTree>
    <p:extLst>
      <p:ext uri="{BB962C8B-B14F-4D97-AF65-F5344CB8AC3E}">
        <p14:creationId xmlns:p14="http://schemas.microsoft.com/office/powerpoint/2010/main" val="3230547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1964</TotalTime>
  <Words>857</Words>
  <Application>Microsoft Office PowerPoint</Application>
  <PresentationFormat>Widescreen</PresentationFormat>
  <Paragraphs>50</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Design Patterns. Singleton </vt:lpstr>
      <vt:lpstr>Table of content</vt:lpstr>
      <vt:lpstr>Intent</vt:lpstr>
      <vt:lpstr>Problem</vt:lpstr>
      <vt:lpstr>Discussion</vt:lpstr>
      <vt:lpstr>Discussion</vt:lpstr>
      <vt:lpstr>Discussion</vt:lpstr>
      <vt:lpstr>Structure</vt:lpstr>
      <vt:lpstr>Example</vt:lpstr>
      <vt:lpstr>Example</vt:lpstr>
      <vt:lpstr>Check list</vt:lpstr>
      <vt:lpstr>Rules of thumb</vt:lpstr>
      <vt:lpstr>Rules of thumb</vt:lpstr>
      <vt:lpstr>Rules of thumb</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129</cp:revision>
  <dcterms:created xsi:type="dcterms:W3CDTF">2016-09-08T21:29:20Z</dcterms:created>
  <dcterms:modified xsi:type="dcterms:W3CDTF">2018-08-09T11:25:46Z</dcterms:modified>
</cp:coreProperties>
</file>