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60" r:id="rId3"/>
    <p:sldId id="261" r:id="rId4"/>
    <p:sldId id="262" r:id="rId5"/>
    <p:sldId id="266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D4BE"/>
    <a:srgbClr val="E7BEBF"/>
    <a:srgbClr val="F7E651"/>
    <a:srgbClr val="ED7C33"/>
    <a:srgbClr val="C8C9D0"/>
    <a:srgbClr val="A3A4A7"/>
    <a:srgbClr val="7595D6"/>
    <a:srgbClr val="87ADF7"/>
    <a:srgbClr val="9F272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65878" autoAdjust="0"/>
  </p:normalViewPr>
  <p:slideViewPr>
    <p:cSldViewPr snapToGrid="0">
      <p:cViewPr varScale="1">
        <p:scale>
          <a:sx n="58" d="100"/>
          <a:sy n="58" d="100"/>
        </p:scale>
        <p:origin x="4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76F63-835E-46F5-AEB3-90A06FD74112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20B9DD-4E80-470F-B438-047D7BDD8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04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happening here? Instead of implementing </a:t>
            </a:r>
            <a:r>
              <a:rPr lang="en-US" dirty="0"/>
              <a:t>__call__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we got access to get the certain attribute.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It’s useful when we want to implement logic to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properties.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 I implemented full descriptor. Running this example results is this output: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0B9DD-4E80-470F-B438-047D7BDD85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54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Instead of implementing __call__ we got access to get the certain attribute. </a:t>
            </a:r>
          </a:p>
          <a:p>
            <a:r>
              <a:rPr lang="en-US" dirty="0"/>
              <a:t>It’s useful when we want to implement logic to </a:t>
            </a:r>
            <a:r>
              <a:rPr lang="en-US" dirty="0" err="1"/>
              <a:t>e.g</a:t>
            </a:r>
            <a:r>
              <a:rPr lang="en-US" dirty="0"/>
              <a:t> properties.</a:t>
            </a:r>
          </a:p>
          <a:p>
            <a:r>
              <a:rPr lang="en-US" dirty="0"/>
              <a:t> Here I implemented full descriptor. Running this example results is this output: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0B9DD-4E80-470F-B438-047D7BDD85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14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0B9DD-4E80-470F-B438-047D7BDD85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42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2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lick to edit Master title style</a:t>
            </a:r>
            <a:r>
              <a:rPr lang="ru-RU" dirty="0"/>
              <a:t>  в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-171606"/>
            <a:ext cx="12538455" cy="1506912"/>
            <a:chOff x="0" y="-171606"/>
            <a:chExt cx="12538455" cy="1506912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850" y="-171606"/>
              <a:ext cx="2131605" cy="1506912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/>
            <p:nvPr userDrawn="1"/>
          </p:nvCxnSpPr>
          <p:spPr>
            <a:xfrm>
              <a:off x="0" y="818050"/>
              <a:ext cx="10800000" cy="8893"/>
            </a:xfrm>
            <a:prstGeom prst="straightConnector1">
              <a:avLst/>
            </a:prstGeom>
            <a:ln w="31750">
              <a:solidFill>
                <a:srgbClr val="9F27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905490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942" y="112544"/>
            <a:ext cx="10587057" cy="582274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426" y="1274079"/>
            <a:ext cx="11515715" cy="5257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-171606"/>
            <a:ext cx="12538455" cy="1506912"/>
            <a:chOff x="0" y="-171606"/>
            <a:chExt cx="12538455" cy="1506912"/>
          </a:xfrm>
        </p:grpSpPr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850" y="-171606"/>
              <a:ext cx="2131605" cy="1506912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/>
            <p:nvPr userDrawn="1"/>
          </p:nvCxnSpPr>
          <p:spPr>
            <a:xfrm>
              <a:off x="0" y="818050"/>
              <a:ext cx="10800000" cy="8893"/>
            </a:xfrm>
            <a:prstGeom prst="straightConnector1">
              <a:avLst/>
            </a:prstGeom>
            <a:ln w="31750">
              <a:solidFill>
                <a:srgbClr val="9F27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9567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-171606"/>
            <a:ext cx="12538455" cy="1506912"/>
            <a:chOff x="0" y="-171606"/>
            <a:chExt cx="12538455" cy="1506912"/>
          </a:xfrm>
        </p:grpSpPr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850" y="-171606"/>
              <a:ext cx="2131605" cy="1506912"/>
            </a:xfrm>
            <a:prstGeom prst="rect">
              <a:avLst/>
            </a:prstGeom>
          </p:spPr>
        </p:pic>
        <p:cxnSp>
          <p:nvCxnSpPr>
            <p:cNvPr id="14" name="Straight Arrow Connector 13"/>
            <p:cNvCxnSpPr/>
            <p:nvPr userDrawn="1"/>
          </p:nvCxnSpPr>
          <p:spPr>
            <a:xfrm>
              <a:off x="0" y="818050"/>
              <a:ext cx="10800000" cy="8893"/>
            </a:xfrm>
            <a:prstGeom prst="straightConnector1">
              <a:avLst/>
            </a:prstGeom>
            <a:ln w="31750">
              <a:solidFill>
                <a:srgbClr val="9F27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2942" y="112544"/>
            <a:ext cx="10587057" cy="582274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266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alphaModFix amt="2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24854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669603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39578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-171606"/>
            <a:ext cx="12538455" cy="1506912"/>
            <a:chOff x="0" y="-171606"/>
            <a:chExt cx="12538455" cy="1506912"/>
          </a:xfrm>
        </p:grpSpPr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850" y="-171606"/>
              <a:ext cx="2131605" cy="1506912"/>
            </a:xfrm>
            <a:prstGeom prst="rect">
              <a:avLst/>
            </a:prstGeom>
          </p:spPr>
        </p:pic>
        <p:cxnSp>
          <p:nvCxnSpPr>
            <p:cNvPr id="14" name="Straight Arrow Connector 13"/>
            <p:cNvCxnSpPr/>
            <p:nvPr userDrawn="1"/>
          </p:nvCxnSpPr>
          <p:spPr>
            <a:xfrm>
              <a:off x="0" y="818050"/>
              <a:ext cx="10800000" cy="8893"/>
            </a:xfrm>
            <a:prstGeom prst="straightConnector1">
              <a:avLst/>
            </a:prstGeom>
            <a:ln w="31750">
              <a:solidFill>
                <a:srgbClr val="9F27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 txBox="1">
            <a:spLocks/>
          </p:cNvSpPr>
          <p:nvPr userDrawn="1"/>
        </p:nvSpPr>
        <p:spPr>
          <a:xfrm>
            <a:off x="212942" y="112544"/>
            <a:ext cx="10587057" cy="5822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690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alphaModFix amt="2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3938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66960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3958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212942" y="112544"/>
            <a:ext cx="10587057" cy="5822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-171606"/>
            <a:ext cx="12538455" cy="1506912"/>
            <a:chOff x="0" y="-171606"/>
            <a:chExt cx="12538455" cy="1506912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850" y="-171606"/>
              <a:ext cx="2131605" cy="1506912"/>
            </a:xfrm>
            <a:prstGeom prst="rect">
              <a:avLst/>
            </a:prstGeom>
          </p:spPr>
        </p:pic>
        <p:cxnSp>
          <p:nvCxnSpPr>
            <p:cNvPr id="15" name="Straight Arrow Connector 14"/>
            <p:cNvCxnSpPr/>
            <p:nvPr userDrawn="1"/>
          </p:nvCxnSpPr>
          <p:spPr>
            <a:xfrm>
              <a:off x="0" y="818050"/>
              <a:ext cx="10800000" cy="8893"/>
            </a:xfrm>
            <a:prstGeom prst="straightConnector1">
              <a:avLst/>
            </a:prstGeom>
            <a:ln w="31750">
              <a:solidFill>
                <a:srgbClr val="9F27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0057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bg>
      <p:bgPr>
        <a:blipFill dpi="0" rotWithShape="1">
          <a:blip r:embed="rId2">
            <a:alphaModFix amt="2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-171606"/>
            <a:ext cx="12538455" cy="1506912"/>
            <a:chOff x="0" y="-171606"/>
            <a:chExt cx="12538455" cy="1506912"/>
          </a:xfrm>
        </p:grpSpPr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850" y="-171606"/>
              <a:ext cx="2131605" cy="1506912"/>
            </a:xfrm>
            <a:prstGeom prst="rect">
              <a:avLst/>
            </a:prstGeom>
          </p:spPr>
        </p:pic>
        <p:cxnSp>
          <p:nvCxnSpPr>
            <p:cNvPr id="13" name="Straight Arrow Connector 12"/>
            <p:cNvCxnSpPr/>
            <p:nvPr userDrawn="1"/>
          </p:nvCxnSpPr>
          <p:spPr>
            <a:xfrm>
              <a:off x="0" y="818050"/>
              <a:ext cx="10800000" cy="8893"/>
            </a:xfrm>
            <a:prstGeom prst="straightConnector1">
              <a:avLst/>
            </a:prstGeom>
            <a:ln w="31750">
              <a:solidFill>
                <a:srgbClr val="9F27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itle 1"/>
          <p:cNvSpPr txBox="1">
            <a:spLocks/>
          </p:cNvSpPr>
          <p:nvPr userDrawn="1"/>
        </p:nvSpPr>
        <p:spPr>
          <a:xfrm>
            <a:off x="212942" y="112544"/>
            <a:ext cx="10587057" cy="5822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372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10000">
              <a:srgbClr val="9F2728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38200" y="1869511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763" y="4599931"/>
            <a:ext cx="3808219" cy="2692174"/>
          </a:xfrm>
          <a:prstGeom prst="rect">
            <a:avLst/>
          </a:prstGeom>
        </p:spPr>
      </p:pic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96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081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6" r:id="rId4"/>
    <p:sldLayoutId id="2147483657" r:id="rId5"/>
    <p:sldLayoutId id="2147483658" r:id="rId6"/>
    <p:sldLayoutId id="2147483659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79851"/>
            <a:ext cx="9144000" cy="1149149"/>
          </a:xfrm>
        </p:spPr>
        <p:txBody>
          <a:bodyPr/>
          <a:lstStyle/>
          <a:p>
            <a:r>
              <a:rPr lang="en-US" dirty="0"/>
              <a:t>OOP. Class Decorator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4009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914400">
              <a:lnSpc>
                <a:spcPct val="150000"/>
              </a:lnSpc>
              <a:buNone/>
            </a:pPr>
            <a:r>
              <a:rPr lang="en-US" sz="3200" dirty="0"/>
              <a:t>Decorator pattern allows a user to add new functionality to an existing object without altering its structure. This type of design pattern comes under structural pattern as this pattern acts as a wrapper to existing class.</a:t>
            </a:r>
          </a:p>
        </p:txBody>
      </p:sp>
    </p:spTree>
    <p:extLst>
      <p:ext uri="{BB962C8B-B14F-4D97-AF65-F5344CB8AC3E}">
        <p14:creationId xmlns:p14="http://schemas.microsoft.com/office/powerpoint/2010/main" val="2207745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example of decorator defined by class</a:t>
            </a:r>
            <a:endParaRPr lang="ru-RU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2C1DBFF-65FC-4509-8420-2236A7350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" y="1316112"/>
            <a:ext cx="11338559" cy="50783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decorator():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.func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__call__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'Called {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with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.format(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__name__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.func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@decorator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my_func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(x, y):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'Function "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called'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x, y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__name__ ==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'__main__'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my_func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CA3DE0D0-0493-4B0E-A7DA-7347DA7644E6}"/>
              </a:ext>
            </a:extLst>
          </p:cNvPr>
          <p:cNvSpPr/>
          <p:nvPr/>
        </p:nvSpPr>
        <p:spPr>
          <a:xfrm>
            <a:off x="6561512" y="4958750"/>
            <a:ext cx="4976554" cy="1166276"/>
          </a:xfrm>
          <a:prstGeom prst="flowChartTerminator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Called </a:t>
            </a:r>
            <a:r>
              <a:rPr lang="en-US" sz="2400" dirty="0" err="1">
                <a:solidFill>
                  <a:schemeClr val="tx1"/>
                </a:solidFill>
              </a:rPr>
              <a:t>my_func</a:t>
            </a:r>
            <a:r>
              <a:rPr lang="en-US" sz="2400" dirty="0">
                <a:solidFill>
                  <a:schemeClr val="tx1"/>
                </a:solidFill>
              </a:rPr>
              <a:t> with </a:t>
            </a:r>
            <a:r>
              <a:rPr lang="en-US" sz="2400" dirty="0" err="1">
                <a:solidFill>
                  <a:schemeClr val="tx1"/>
                </a:solidFill>
              </a:rPr>
              <a:t>args</a:t>
            </a:r>
            <a:r>
              <a:rPr lang="en-US" sz="2400" dirty="0">
                <a:solidFill>
                  <a:schemeClr val="tx1"/>
                </a:solidFill>
              </a:rPr>
              <a:t>: (1, 2)</a:t>
            </a:r>
          </a:p>
          <a:p>
            <a:r>
              <a:rPr lang="en-US" sz="2400" dirty="0">
                <a:solidFill>
                  <a:schemeClr val="tx1"/>
                </a:solidFill>
              </a:rPr>
              <a:t>Function "</a:t>
            </a:r>
            <a:r>
              <a:rPr lang="en-US" sz="2400" dirty="0" err="1">
                <a:solidFill>
                  <a:schemeClr val="tx1"/>
                </a:solidFill>
              </a:rPr>
              <a:t>func</a:t>
            </a:r>
            <a:r>
              <a:rPr lang="en-US" sz="2400" dirty="0">
                <a:solidFill>
                  <a:schemeClr val="tx1"/>
                </a:solidFill>
              </a:rPr>
              <a:t>" called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1C6331C-F58F-4168-AE34-22B101D69532}"/>
              </a:ext>
            </a:extLst>
          </p:cNvPr>
          <p:cNvSpPr/>
          <p:nvPr/>
        </p:nvSpPr>
        <p:spPr>
          <a:xfrm>
            <a:off x="6023956" y="5227459"/>
            <a:ext cx="515389" cy="62885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9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decorator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426" y="964276"/>
            <a:ext cx="11515715" cy="1014153"/>
          </a:xfrm>
        </p:spPr>
        <p:txBody>
          <a:bodyPr>
            <a:normAutofit/>
          </a:bodyPr>
          <a:lstStyle/>
          <a:p>
            <a:pPr marL="0" indent="914400">
              <a:lnSpc>
                <a:spcPct val="100000"/>
              </a:lnSpc>
              <a:buNone/>
            </a:pPr>
            <a:r>
              <a:rPr lang="en-US" sz="2400" dirty="0"/>
              <a:t>There is another special method that can be used in such cases: __get__. This is used for example in implementation of </a:t>
            </a:r>
            <a:r>
              <a:rPr lang="en-US" sz="2400" dirty="0" err="1"/>
              <a:t>cached_property</a:t>
            </a:r>
            <a:r>
              <a:rPr lang="en-US" sz="2400" dirty="0"/>
              <a:t> decorator in Django or etc.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BBCA28C-0B81-4A2A-9FAB-9196A1DDE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262" y="2301593"/>
            <a:ext cx="10895389" cy="39087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property_(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.func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.name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__name__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__get__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instance,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'Called property from {instance} of {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klass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.format(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instance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=instance,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.func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(instance)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__set__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obj, value):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'Setting up {value} for {obj}'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.format(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=value,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=obj))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setattr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(obj, k, v)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k, v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value.items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()]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541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decorator</a:t>
            </a:r>
            <a:endParaRPr lang="ru-RU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C7B03F8-0216-4A8D-86A9-6BD16F893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668" y="1152917"/>
            <a:ext cx="8449836" cy="32932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@property_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get_color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'Accessing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get_color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property'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'red'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__name__ ==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'__main__'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apple = Apple()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apple.get_color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apple.get_color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'shape'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'triangle'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apple.shape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A36091B5-A748-461D-8E03-562379029ADC}"/>
              </a:ext>
            </a:extLst>
          </p:cNvPr>
          <p:cNvSpPr/>
          <p:nvPr/>
        </p:nvSpPr>
        <p:spPr>
          <a:xfrm>
            <a:off x="4785481" y="4571999"/>
            <a:ext cx="7195930" cy="1553026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Called property from {instance}  of &lt;class '__</a:t>
            </a:r>
            <a:r>
              <a:rPr lang="en-US" sz="1600" dirty="0" err="1">
                <a:solidFill>
                  <a:schemeClr val="tx1"/>
                </a:solidFill>
              </a:rPr>
              <a:t>main__.Apple</a:t>
            </a:r>
            <a:r>
              <a:rPr lang="en-US" sz="1600" dirty="0">
                <a:solidFill>
                  <a:schemeClr val="tx1"/>
                </a:solidFill>
              </a:rPr>
              <a:t>'&gt;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Accessing </a:t>
            </a:r>
            <a:r>
              <a:rPr lang="en-US" sz="1600" dirty="0" err="1">
                <a:solidFill>
                  <a:schemeClr val="tx1"/>
                </a:solidFill>
              </a:rPr>
              <a:t>get_color</a:t>
            </a:r>
            <a:r>
              <a:rPr lang="en-US" sz="1600" dirty="0">
                <a:solidFill>
                  <a:schemeClr val="tx1"/>
                </a:solidFill>
              </a:rPr>
              <a:t> property</a:t>
            </a:r>
          </a:p>
          <a:p>
            <a:r>
              <a:rPr lang="en-US" sz="1600" dirty="0">
                <a:solidFill>
                  <a:schemeClr val="tx1"/>
                </a:solidFill>
              </a:rPr>
              <a:t>red</a:t>
            </a:r>
          </a:p>
          <a:p>
            <a:r>
              <a:rPr lang="en-US" sz="1600" dirty="0">
                <a:solidFill>
                  <a:schemeClr val="tx1"/>
                </a:solidFill>
              </a:rPr>
              <a:t>Setting up {'shape': 'triangle'} for &lt;__</a:t>
            </a:r>
            <a:r>
              <a:rPr lang="en-US" sz="1600" dirty="0" err="1">
                <a:solidFill>
                  <a:schemeClr val="tx1"/>
                </a:solidFill>
              </a:rPr>
              <a:t>main__.Apple</a:t>
            </a:r>
            <a:r>
              <a:rPr lang="en-US" sz="1600" dirty="0">
                <a:solidFill>
                  <a:schemeClr val="tx1"/>
                </a:solidFill>
              </a:rPr>
              <a:t> object at 0x004538D0&gt;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triangle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24B11F5-30CC-4DE3-BB40-A47ED553E9D1}"/>
              </a:ext>
            </a:extLst>
          </p:cNvPr>
          <p:cNvSpPr/>
          <p:nvPr/>
        </p:nvSpPr>
        <p:spPr>
          <a:xfrm>
            <a:off x="4343702" y="5076226"/>
            <a:ext cx="515389" cy="62885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90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1F210-A650-4B45-AA13-2F85D4602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and function decorator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1ADD5-08CA-4382-9B1B-812A812F8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also decorate classes and functions at the same time.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1E11E64-B88D-411D-A553-E1323C9A7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459" y="1873352"/>
            <a:ext cx="6603494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decorator(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wrapper(*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'Called with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{}'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.format(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wrapper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@decorator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(x, y):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@decorator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x, y):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__name__ ==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'__main__'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 = C()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c.method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E78B2243-E6CB-47F2-900C-0027B5F3D7C1}"/>
              </a:ext>
            </a:extLst>
          </p:cNvPr>
          <p:cNvSpPr/>
          <p:nvPr/>
        </p:nvSpPr>
        <p:spPr>
          <a:xfrm>
            <a:off x="6561512" y="4958750"/>
            <a:ext cx="5630488" cy="1166276"/>
          </a:xfrm>
          <a:prstGeom prst="flowChartTerminator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Called (&lt;__</a:t>
            </a:r>
            <a:r>
              <a:rPr lang="en-US" dirty="0" err="1">
                <a:solidFill>
                  <a:schemeClr val="tx1"/>
                </a:solidFill>
              </a:rPr>
              <a:t>main__.C</a:t>
            </a:r>
            <a:r>
              <a:rPr lang="en-US" dirty="0">
                <a:solidFill>
                  <a:schemeClr val="tx1"/>
                </a:solidFill>
              </a:rPr>
              <a:t> object at 0x0042B4D0&gt;, 1, 2)</a:t>
            </a:r>
          </a:p>
          <a:p>
            <a:r>
              <a:rPr lang="en-US" dirty="0">
                <a:solidFill>
                  <a:schemeClr val="tx1"/>
                </a:solidFill>
              </a:rPr>
              <a:t>Called (3, 4)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F612F79-4E24-42B3-8591-5E5D84234A56}"/>
              </a:ext>
            </a:extLst>
          </p:cNvPr>
          <p:cNvSpPr/>
          <p:nvPr/>
        </p:nvSpPr>
        <p:spPr>
          <a:xfrm>
            <a:off x="6023956" y="5227459"/>
            <a:ext cx="515389" cy="62885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90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7D92A-F438-43F9-9CD6-7FBDA9202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decorator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647E8-0CC6-4B7A-A4B3-D5F148136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426" y="1274079"/>
            <a:ext cx="11515715" cy="88723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It’s also possible to decorate whole classes.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B980DB8-3CC9-46E7-9A87-7E805BB6C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859" y="1793456"/>
            <a:ext cx="9329781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decorator(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Wrapper(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*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.wrapped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getattr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name):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'Getting the {} of {}'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.format(name,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.wrapped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getattr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.wrapped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name)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Wrapper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@decorator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x, y):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x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y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__name__ ==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'__main__'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x = C(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x.x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A43EBCA1-1B56-4063-98C4-19D37374ED9A}"/>
              </a:ext>
            </a:extLst>
          </p:cNvPr>
          <p:cNvSpPr/>
          <p:nvPr/>
        </p:nvSpPr>
        <p:spPr>
          <a:xfrm>
            <a:off x="6561512" y="4958750"/>
            <a:ext cx="5630488" cy="1166276"/>
          </a:xfrm>
          <a:prstGeom prst="flowChartTerminator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Getting the x of &lt;__</a:t>
            </a:r>
            <a:r>
              <a:rPr lang="en-US" dirty="0" err="1">
                <a:solidFill>
                  <a:schemeClr val="tx1"/>
                </a:solidFill>
              </a:rPr>
              <a:t>main__.C</a:t>
            </a:r>
            <a:r>
              <a:rPr lang="en-US" dirty="0">
                <a:solidFill>
                  <a:schemeClr val="tx1"/>
                </a:solidFill>
              </a:rPr>
              <a:t> object at 0x00463BF0&gt;</a:t>
            </a:r>
          </a:p>
          <a:p>
            <a:r>
              <a:rPr lang="en-US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8273ED9-8530-4BBC-8C2A-76A13CD2F6B9}"/>
              </a:ext>
            </a:extLst>
          </p:cNvPr>
          <p:cNvSpPr/>
          <p:nvPr/>
        </p:nvSpPr>
        <p:spPr>
          <a:xfrm>
            <a:off x="6023956" y="5227459"/>
            <a:ext cx="515389" cy="62885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23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deSpaceTemplate.potx" id="{1DFD984F-CF35-4FD4-B109-42F16014EF75}" vid="{D0BF3553-D899-4979-8D82-D5989060483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SimpleTemplatePowerPoint</Template>
  <TotalTime>8264</TotalTime>
  <Words>258</Words>
  <Application>Microsoft Office PowerPoint</Application>
  <PresentationFormat>Widescreen</PresentationFormat>
  <Paragraphs>37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OOP. Class Decorator</vt:lpstr>
      <vt:lpstr>Definition</vt:lpstr>
      <vt:lpstr>Basic example of decorator defined by class</vt:lpstr>
      <vt:lpstr>Property decorator</vt:lpstr>
      <vt:lpstr>Property decorator</vt:lpstr>
      <vt:lpstr>Class and function decorator</vt:lpstr>
      <vt:lpstr>Class decorator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Sergii Tischenko</dc:creator>
  <cp:lastModifiedBy>sergii.tishchenko@avid.com</cp:lastModifiedBy>
  <cp:revision>135</cp:revision>
  <dcterms:created xsi:type="dcterms:W3CDTF">2016-09-08T21:29:20Z</dcterms:created>
  <dcterms:modified xsi:type="dcterms:W3CDTF">2018-08-02T11:01:07Z</dcterms:modified>
</cp:coreProperties>
</file>