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5878" autoAdjust="0"/>
  </p:normalViewPr>
  <p:slideViewPr>
    <p:cSldViewPr snapToGrid="0">
      <p:cViewPr varScale="1">
        <p:scale>
          <a:sx n="58" d="100"/>
          <a:sy n="58" d="100"/>
        </p:scale>
        <p:origin x="4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Object oriented language, every thing is an object in python.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having special type of  methods called magic methods named with preceded and trailing double underscores.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will be called when you instantiate(The process of creating instance from class is called instantiation).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when you create instance.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magic method __new__ will be called when instance is being created.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method you can customize the instance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only the method which will be called first then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to initialize instance when you are creating instance.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will take class reference as the first argument followed by arguments which are passed to constructor(Arguments passed to call of class to create instance).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is responsible to create instance, so you can use this method to customize object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method __new__ will return the created instance object reference.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once __new__ method completed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will be called when you instantiate(The process of creating instance from class is called instantiation).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when you create instance.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magic method __new__ will be called when instance is being created.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method you can customize the instance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only the method which will be called first then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to initialize instance when you are creating instance.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will take class reference as the first argument followed by arguments which are passed to constructor(Arguments passed to call of class to create instance).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is responsible to create instance, so you can use this method to customize object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method __new__ will return the created instance object reference.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once __new__ method completed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9851"/>
            <a:ext cx="9144000" cy="1149149"/>
          </a:xfrm>
        </p:spPr>
        <p:txBody>
          <a:bodyPr/>
          <a:lstStyle/>
          <a:p>
            <a:r>
              <a:rPr lang="en-US" dirty="0"/>
              <a:t>OOP. Magic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Magic methods are the special methods that you can define to add "magic" to your classes.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They’re always surrounded by double underscores (e.g. __</a:t>
            </a:r>
            <a:r>
              <a:rPr lang="en-US" dirty="0" err="1"/>
              <a:t>init</a:t>
            </a:r>
            <a:r>
              <a:rPr lang="en-US" dirty="0"/>
              <a:t>__ or __</a:t>
            </a:r>
            <a:r>
              <a:rPr lang="en-US" dirty="0" err="1"/>
              <a:t>lt</a:t>
            </a:r>
            <a:r>
              <a:rPr lang="en-US" dirty="0"/>
              <a:t>__).  </a:t>
            </a:r>
          </a:p>
          <a:p>
            <a:pPr>
              <a:lnSpc>
                <a:spcPct val="150000"/>
              </a:lnSpc>
            </a:pPr>
            <a:r>
              <a:rPr lang="en-US" dirty="0"/>
              <a:t>They’re also not as well documented as they need to be. </a:t>
            </a:r>
          </a:p>
          <a:p>
            <a:pPr>
              <a:lnSpc>
                <a:spcPct val="150000"/>
              </a:lnSpc>
            </a:pPr>
            <a:r>
              <a:rPr lang="en-US" dirty="0"/>
              <a:t>All of the magic methods for Python appear in the same section in the Python docs, but they’re scattered about and only loosely organized.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  <a:endParaRPr lang="ru-RU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A3DE0D0-0493-4B0E-A7DA-7347DA7644E6}"/>
              </a:ext>
            </a:extLst>
          </p:cNvPr>
          <p:cNvSpPr/>
          <p:nvPr/>
        </p:nvSpPr>
        <p:spPr>
          <a:xfrm>
            <a:off x="6561512" y="4958750"/>
            <a:ext cx="4976554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: (1, 2)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"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" called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C6331C-F58F-4168-AE34-22B101D69532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method __new__ is a method which actually creates the instance, then passes any arguments at creation on to the initializer (__</a:t>
            </a:r>
            <a:r>
              <a:rPr lang="en-US" sz="2800" dirty="0" err="1" smtClean="0"/>
              <a:t>init</a:t>
            </a:r>
            <a:r>
              <a:rPr lang="en-US" sz="2800" dirty="0"/>
              <a:t>__). You can create new instance of the class by invoking the superclass’s __new__ method using </a:t>
            </a:r>
            <a:r>
              <a:rPr lang="en-US" sz="2800" b="1" i="1" dirty="0"/>
              <a:t>super. </a:t>
            </a:r>
            <a:r>
              <a:rPr lang="en-US" sz="2800" dirty="0"/>
              <a:t>Something like </a:t>
            </a:r>
            <a:r>
              <a:rPr lang="en-US" sz="2800" b="1" i="1" dirty="0"/>
              <a:t>super(</a:t>
            </a:r>
            <a:r>
              <a:rPr lang="en-US" sz="2800" b="1" i="1" dirty="0" err="1"/>
              <a:t>currentclass</a:t>
            </a:r>
            <a:r>
              <a:rPr lang="en-US" sz="2800" b="1" i="1" dirty="0"/>
              <a:t>, </a:t>
            </a:r>
            <a:r>
              <a:rPr lang="en-US" sz="2800" b="1" i="1" dirty="0" err="1"/>
              <a:t>cls</a:t>
            </a:r>
            <a:r>
              <a:rPr lang="en-US" sz="2800" b="1" i="1" dirty="0"/>
              <a:t>).__new__(</a:t>
            </a:r>
            <a:r>
              <a:rPr lang="en-US" sz="2800" b="1" i="1" dirty="0" err="1"/>
              <a:t>cls</a:t>
            </a:r>
            <a:r>
              <a:rPr lang="en-US" sz="2800" b="1" i="1" dirty="0"/>
              <a:t>, [,….])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7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of decorator defined by class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 algn="just" fontAlgn="base"/>
            <a:r>
              <a:rPr lang="en-US" sz="2800" dirty="0"/>
              <a:t>If __new__ return instance of  it’s own class, then the __</a:t>
            </a:r>
            <a:r>
              <a:rPr lang="en-US" sz="2800" dirty="0" err="1"/>
              <a:t>init</a:t>
            </a:r>
            <a:r>
              <a:rPr lang="en-US" sz="2800" dirty="0"/>
              <a:t>__ method of newly created instance will be invoked with instance as first (like __</a:t>
            </a:r>
            <a:r>
              <a:rPr lang="en-US" sz="2800" dirty="0" err="1"/>
              <a:t>init</a:t>
            </a:r>
            <a:r>
              <a:rPr lang="en-US" sz="2800" dirty="0"/>
              <a:t>__(self, [, ….]) argument following by arguments passed to __new__ or call of class.  So, __</a:t>
            </a:r>
            <a:r>
              <a:rPr lang="en-US" sz="2800" dirty="0" err="1"/>
              <a:t>init</a:t>
            </a:r>
            <a:r>
              <a:rPr lang="en-US" sz="2800" dirty="0"/>
              <a:t>__ will called implicitly.</a:t>
            </a:r>
          </a:p>
          <a:p>
            <a:pPr algn="just" fontAlgn="base"/>
            <a:endParaRPr lang="en-US" sz="2800" dirty="0"/>
          </a:p>
          <a:p>
            <a:pPr indent="463550" algn="just" fontAlgn="base"/>
            <a:r>
              <a:rPr lang="en-US" sz="2800" dirty="0"/>
              <a:t>If __new__ method return something else other than instance of class,  then instances </a:t>
            </a:r>
            <a:r>
              <a:rPr lang="en-US" sz="2800" b="1" dirty="0"/>
              <a:t>__</a:t>
            </a:r>
            <a:r>
              <a:rPr lang="en-US" sz="2800" b="1" dirty="0" err="1"/>
              <a:t>init</a:t>
            </a:r>
            <a:r>
              <a:rPr lang="en-US" sz="2800" b="1" dirty="0"/>
              <a:t>__ method will not be invoked</a:t>
            </a:r>
            <a:r>
              <a:rPr lang="en-US" sz="2800" dirty="0"/>
              <a:t>. In this case you have to call __</a:t>
            </a:r>
            <a:r>
              <a:rPr lang="en-US" sz="2800" dirty="0" err="1"/>
              <a:t>init</a:t>
            </a:r>
            <a:r>
              <a:rPr lang="en-US" sz="2800" dirty="0"/>
              <a:t>__ method yourself.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58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  <a:endParaRPr lang="ru-RU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A3DE0D0-0493-4B0E-A7DA-7347DA7644E6}"/>
              </a:ext>
            </a:extLst>
          </p:cNvPr>
          <p:cNvSpPr/>
          <p:nvPr/>
        </p:nvSpPr>
        <p:spPr>
          <a:xfrm>
            <a:off x="6561512" y="4958750"/>
            <a:ext cx="4976554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: (1, 2)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"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" called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C6331C-F58F-4168-AE34-22B101D69532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method __new__ is a method which actually creates the instance, then passes any arguments at creation on to the initializer (__</a:t>
            </a:r>
            <a:r>
              <a:rPr lang="en-US" sz="2800" dirty="0" err="1"/>
              <a:t>iniit</a:t>
            </a:r>
            <a:r>
              <a:rPr lang="en-US" sz="2800" dirty="0"/>
              <a:t>__). You can create new instance of the class by invoking the superclass’s __new__ method using </a:t>
            </a:r>
            <a:r>
              <a:rPr lang="en-US" sz="2800" b="1" i="1" dirty="0"/>
              <a:t>super. </a:t>
            </a:r>
            <a:r>
              <a:rPr lang="en-US" sz="2800" dirty="0"/>
              <a:t>Something like </a:t>
            </a:r>
            <a:r>
              <a:rPr lang="en-US" sz="2800" b="1" i="1" dirty="0"/>
              <a:t>super(</a:t>
            </a:r>
            <a:r>
              <a:rPr lang="en-US" sz="2800" b="1" i="1" dirty="0" err="1"/>
              <a:t>currentclass</a:t>
            </a:r>
            <a:r>
              <a:rPr lang="en-US" sz="2800" b="1" i="1" dirty="0"/>
              <a:t>, </a:t>
            </a:r>
            <a:r>
              <a:rPr lang="en-US" sz="2800" b="1" i="1" dirty="0" err="1"/>
              <a:t>cls</a:t>
            </a:r>
            <a:r>
              <a:rPr lang="en-US" sz="2800" b="1" i="1" dirty="0"/>
              <a:t>).__new__(</a:t>
            </a:r>
            <a:r>
              <a:rPr lang="en-US" sz="2800" b="1" i="1" dirty="0" err="1"/>
              <a:t>cls</a:t>
            </a:r>
            <a:r>
              <a:rPr lang="en-US" sz="2800" b="1" i="1" dirty="0"/>
              <a:t>, [,….])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061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8157</TotalTime>
  <Words>427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OOP. Magic Methods</vt:lpstr>
      <vt:lpstr>Definition</vt:lpstr>
      <vt:lpstr>__new__</vt:lpstr>
      <vt:lpstr>Basic example of decorator defined by class</vt:lpstr>
      <vt:lpstr>__new__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135</cp:revision>
  <dcterms:created xsi:type="dcterms:W3CDTF">2016-09-08T21:29:20Z</dcterms:created>
  <dcterms:modified xsi:type="dcterms:W3CDTF">2018-10-25T12:49:00Z</dcterms:modified>
</cp:coreProperties>
</file>