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4" r:id="rId4"/>
    <p:sldId id="262" r:id="rId5"/>
    <p:sldId id="261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A9176-4E75-4235-B90C-5259F19B67A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1" csCatId="accent1" phldr="1"/>
      <dgm:spPr/>
    </dgm:pt>
    <dgm:pt modelId="{ABC694C7-4F8A-4F57-8299-EA2C0525CB90}">
      <dgm:prSet phldrT="[Text]" custT="1"/>
      <dgm:spPr/>
      <dgm:t>
        <a:bodyPr/>
        <a:lstStyle/>
        <a:p>
          <a:r>
            <a:rPr lang="en-US" sz="2000" dirty="0" smtClean="0"/>
            <a:t>OOP</a:t>
          </a:r>
          <a:endParaRPr lang="en-US" sz="2000" dirty="0"/>
        </a:p>
      </dgm:t>
    </dgm:pt>
    <dgm:pt modelId="{C0CD6424-1022-4591-881C-E372B603721C}" type="parTrans" cxnId="{B0550861-57F9-4E1E-9F45-9FC70EDEF391}">
      <dgm:prSet/>
      <dgm:spPr/>
      <dgm:t>
        <a:bodyPr/>
        <a:lstStyle/>
        <a:p>
          <a:endParaRPr lang="en-US"/>
        </a:p>
      </dgm:t>
    </dgm:pt>
    <dgm:pt modelId="{E50BB733-2D82-4800-A7D9-77BF04D60965}" type="sibTrans" cxnId="{B0550861-57F9-4E1E-9F45-9FC70EDEF391}">
      <dgm:prSet/>
      <dgm:spPr/>
      <dgm:t>
        <a:bodyPr/>
        <a:lstStyle/>
        <a:p>
          <a:endParaRPr lang="en-US"/>
        </a:p>
      </dgm:t>
    </dgm:pt>
    <dgm:pt modelId="{7D2688C1-9A89-46C5-B364-698FCA5676D0}">
      <dgm:prSet phldrT="[Text]" custT="1"/>
      <dgm:spPr/>
      <dgm:t>
        <a:bodyPr/>
        <a:lstStyle/>
        <a:p>
          <a:r>
            <a:rPr lang="en-US" sz="2000" dirty="0" smtClean="0"/>
            <a:t>Design Patterns</a:t>
          </a:r>
          <a:endParaRPr lang="en-US" sz="2000" dirty="0"/>
        </a:p>
      </dgm:t>
    </dgm:pt>
    <dgm:pt modelId="{4844123C-D5AF-43F2-BE86-4058993E1415}" type="parTrans" cxnId="{87EFCE2F-6469-4DEA-9EDA-879DB075EBB2}">
      <dgm:prSet/>
      <dgm:spPr/>
      <dgm:t>
        <a:bodyPr/>
        <a:lstStyle/>
        <a:p>
          <a:endParaRPr lang="en-US"/>
        </a:p>
      </dgm:t>
    </dgm:pt>
    <dgm:pt modelId="{063C979D-59A5-4ADB-ADCC-B4743BE22CFD}" type="sibTrans" cxnId="{87EFCE2F-6469-4DEA-9EDA-879DB075EBB2}">
      <dgm:prSet/>
      <dgm:spPr/>
      <dgm:t>
        <a:bodyPr/>
        <a:lstStyle/>
        <a:p>
          <a:endParaRPr lang="en-US"/>
        </a:p>
      </dgm:t>
    </dgm:pt>
    <dgm:pt modelId="{90765157-E65D-4195-89E4-686B35574FD5}">
      <dgm:prSet phldrT="[Text]" custT="1"/>
      <dgm:spPr/>
      <dgm:t>
        <a:bodyPr/>
        <a:lstStyle/>
        <a:p>
          <a:r>
            <a:rPr lang="en-US" sz="2000" dirty="0" err="1" smtClean="0"/>
            <a:t>Async</a:t>
          </a:r>
          <a:endParaRPr lang="en-US" sz="2000" dirty="0"/>
        </a:p>
      </dgm:t>
    </dgm:pt>
    <dgm:pt modelId="{98820053-CEBD-44EB-86C1-E5E3F2D973E2}" type="parTrans" cxnId="{2D779DA4-2250-4CD3-AF53-88E743E2B3E4}">
      <dgm:prSet/>
      <dgm:spPr/>
      <dgm:t>
        <a:bodyPr/>
        <a:lstStyle/>
        <a:p>
          <a:endParaRPr lang="en-US"/>
        </a:p>
      </dgm:t>
    </dgm:pt>
    <dgm:pt modelId="{6B6C05C6-7F24-49B0-80B1-50033AAF7F15}" type="sibTrans" cxnId="{2D779DA4-2250-4CD3-AF53-88E743E2B3E4}">
      <dgm:prSet/>
      <dgm:spPr/>
      <dgm:t>
        <a:bodyPr/>
        <a:lstStyle/>
        <a:p>
          <a:endParaRPr lang="en-US"/>
        </a:p>
      </dgm:t>
    </dgm:pt>
    <dgm:pt modelId="{BDEA5562-9D7C-4A2D-BE9A-44339E37EA9C}">
      <dgm:prSet phldrT="[Text]" custT="1"/>
      <dgm:spPr/>
      <dgm:t>
        <a:bodyPr/>
        <a:lstStyle/>
        <a:p>
          <a:r>
            <a:rPr lang="en-US" sz="2000" dirty="0" smtClean="0"/>
            <a:t>Testing</a:t>
          </a:r>
          <a:endParaRPr lang="en-US" sz="2000" dirty="0"/>
        </a:p>
      </dgm:t>
    </dgm:pt>
    <dgm:pt modelId="{0AF458E0-189C-46DC-8EAC-66D175DFAD69}" type="parTrans" cxnId="{875E5F60-33AA-4184-BFB8-1522B5E114D2}">
      <dgm:prSet/>
      <dgm:spPr/>
      <dgm:t>
        <a:bodyPr/>
        <a:lstStyle/>
        <a:p>
          <a:endParaRPr lang="en-US"/>
        </a:p>
      </dgm:t>
    </dgm:pt>
    <dgm:pt modelId="{48261024-0F32-4AA2-B608-804878458FC2}" type="sibTrans" cxnId="{875E5F60-33AA-4184-BFB8-1522B5E114D2}">
      <dgm:prSet/>
      <dgm:spPr/>
      <dgm:t>
        <a:bodyPr/>
        <a:lstStyle/>
        <a:p>
          <a:endParaRPr lang="en-US"/>
        </a:p>
      </dgm:t>
    </dgm:pt>
    <dgm:pt modelId="{F1147615-DA18-447F-8B93-FC1A08140ED6}">
      <dgm:prSet phldrT="[Text]" custT="1"/>
      <dgm:spPr/>
      <dgm:t>
        <a:bodyPr/>
        <a:lstStyle/>
        <a:p>
          <a:r>
            <a:rPr lang="en-US" sz="2000" dirty="0" smtClean="0"/>
            <a:t>Socket</a:t>
          </a:r>
          <a:endParaRPr lang="en-US" sz="2000" dirty="0"/>
        </a:p>
      </dgm:t>
    </dgm:pt>
    <dgm:pt modelId="{6FF9E7D7-53E5-473B-81C5-5C50AE43BBB4}" type="parTrans" cxnId="{8E3D0F3A-8FC9-42B1-BFC3-BC37284543CE}">
      <dgm:prSet/>
      <dgm:spPr/>
      <dgm:t>
        <a:bodyPr/>
        <a:lstStyle/>
        <a:p>
          <a:endParaRPr lang="en-US"/>
        </a:p>
      </dgm:t>
    </dgm:pt>
    <dgm:pt modelId="{ACBBEC21-5FFE-4657-8808-44AF0AEBB8B3}" type="sibTrans" cxnId="{8E3D0F3A-8FC9-42B1-BFC3-BC37284543CE}">
      <dgm:prSet/>
      <dgm:spPr/>
      <dgm:t>
        <a:bodyPr/>
        <a:lstStyle/>
        <a:p>
          <a:endParaRPr lang="en-US"/>
        </a:p>
      </dgm:t>
    </dgm:pt>
    <dgm:pt modelId="{332DA5AF-55A4-4B7C-BD0B-73E654F2941C}">
      <dgm:prSet phldrT="[Text]" custT="1"/>
      <dgm:spPr/>
      <dgm:t>
        <a:bodyPr/>
        <a:lstStyle/>
        <a:p>
          <a:r>
            <a:rPr lang="en-US" sz="2000" dirty="0" smtClean="0"/>
            <a:t>Parsers</a:t>
          </a:r>
          <a:endParaRPr lang="en-US" sz="2000" dirty="0"/>
        </a:p>
      </dgm:t>
    </dgm:pt>
    <dgm:pt modelId="{916B7F40-D66D-4EDE-AC0D-E2E7B310942A}" type="parTrans" cxnId="{585237E9-BA53-4D07-A1BC-0EA79B33BEF6}">
      <dgm:prSet/>
      <dgm:spPr/>
      <dgm:t>
        <a:bodyPr/>
        <a:lstStyle/>
        <a:p>
          <a:endParaRPr lang="en-US"/>
        </a:p>
      </dgm:t>
    </dgm:pt>
    <dgm:pt modelId="{2B6A8976-7465-47C8-9882-63C28879913E}" type="sibTrans" cxnId="{585237E9-BA53-4D07-A1BC-0EA79B33BEF6}">
      <dgm:prSet/>
      <dgm:spPr/>
      <dgm:t>
        <a:bodyPr/>
        <a:lstStyle/>
        <a:p>
          <a:endParaRPr lang="en-US"/>
        </a:p>
      </dgm:t>
    </dgm:pt>
    <dgm:pt modelId="{5AB15B69-10C4-4E6F-A478-ABD735F98766}" type="pres">
      <dgm:prSet presAssocID="{AACA9176-4E75-4235-B90C-5259F19B67A1}" presName="Name0" presStyleCnt="0">
        <dgm:presLayoutVars>
          <dgm:dir/>
          <dgm:resizeHandles val="exact"/>
        </dgm:presLayoutVars>
      </dgm:prSet>
      <dgm:spPr/>
    </dgm:pt>
    <dgm:pt modelId="{CDA884F4-0661-4773-94E6-F099F411AF4E}" type="pres">
      <dgm:prSet presAssocID="{ABC694C7-4F8A-4F57-8299-EA2C0525CB90}" presName="composite" presStyleCnt="0"/>
      <dgm:spPr/>
    </dgm:pt>
    <dgm:pt modelId="{F0F2C907-567E-4CD8-84C0-6197418B8DBF}" type="pres">
      <dgm:prSet presAssocID="{ABC694C7-4F8A-4F57-8299-EA2C0525CB90}" presName="bgChev" presStyleLbl="node1" presStyleIdx="0" presStyleCnt="6"/>
      <dgm:spPr/>
    </dgm:pt>
    <dgm:pt modelId="{13E338D4-AB47-4243-A6B7-3F2A02D2D59C}" type="pres">
      <dgm:prSet presAssocID="{ABC694C7-4F8A-4F57-8299-EA2C0525CB90}" presName="tx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AFD80-4073-48B1-9B49-D167DDD0372C}" type="pres">
      <dgm:prSet presAssocID="{E50BB733-2D82-4800-A7D9-77BF04D60965}" presName="compositeSpace" presStyleCnt="0"/>
      <dgm:spPr/>
    </dgm:pt>
    <dgm:pt modelId="{E6729B8D-163C-4D85-8DC1-79B60710A2FB}" type="pres">
      <dgm:prSet presAssocID="{7D2688C1-9A89-46C5-B364-698FCA5676D0}" presName="composite" presStyleCnt="0"/>
      <dgm:spPr/>
    </dgm:pt>
    <dgm:pt modelId="{596E8FA3-E84E-469B-89F0-93CB3038E37E}" type="pres">
      <dgm:prSet presAssocID="{7D2688C1-9A89-46C5-B364-698FCA5676D0}" presName="bgChev" presStyleLbl="node1" presStyleIdx="1" presStyleCnt="6"/>
      <dgm:spPr/>
    </dgm:pt>
    <dgm:pt modelId="{AC9142FE-34CA-4AB0-8C08-CCCEFF7748CD}" type="pres">
      <dgm:prSet presAssocID="{7D2688C1-9A89-46C5-B364-698FCA5676D0}" presName="tx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63B15-646B-43AF-B430-3F52DB89E6B7}" type="pres">
      <dgm:prSet presAssocID="{063C979D-59A5-4ADB-ADCC-B4743BE22CFD}" presName="compositeSpace" presStyleCnt="0"/>
      <dgm:spPr/>
    </dgm:pt>
    <dgm:pt modelId="{07855029-9796-41B2-BBD1-7096F1074277}" type="pres">
      <dgm:prSet presAssocID="{90765157-E65D-4195-89E4-686B35574FD5}" presName="composite" presStyleCnt="0"/>
      <dgm:spPr/>
    </dgm:pt>
    <dgm:pt modelId="{9E344449-AB5B-46FF-B01F-1E6552AEC191}" type="pres">
      <dgm:prSet presAssocID="{90765157-E65D-4195-89E4-686B35574FD5}" presName="bgChev" presStyleLbl="node1" presStyleIdx="2" presStyleCnt="6"/>
      <dgm:spPr/>
    </dgm:pt>
    <dgm:pt modelId="{E6DAC22D-C8A1-441B-8B2A-37185521B160}" type="pres">
      <dgm:prSet presAssocID="{90765157-E65D-4195-89E4-686B35574FD5}" presName="tx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55247-3FE4-4F21-BB7C-4A7030F29909}" type="pres">
      <dgm:prSet presAssocID="{6B6C05C6-7F24-49B0-80B1-50033AAF7F15}" presName="compositeSpace" presStyleCnt="0"/>
      <dgm:spPr/>
    </dgm:pt>
    <dgm:pt modelId="{BA3C2D89-76BA-46F7-80D4-9773B3170D67}" type="pres">
      <dgm:prSet presAssocID="{BDEA5562-9D7C-4A2D-BE9A-44339E37EA9C}" presName="composite" presStyleCnt="0"/>
      <dgm:spPr/>
    </dgm:pt>
    <dgm:pt modelId="{9FC133EC-738C-4F19-A45F-3DABA8D4BEC6}" type="pres">
      <dgm:prSet presAssocID="{BDEA5562-9D7C-4A2D-BE9A-44339E37EA9C}" presName="bgChev" presStyleLbl="node1" presStyleIdx="3" presStyleCnt="6"/>
      <dgm:spPr/>
    </dgm:pt>
    <dgm:pt modelId="{583C9389-9FDB-44F9-84E5-36A34253A5ED}" type="pres">
      <dgm:prSet presAssocID="{BDEA5562-9D7C-4A2D-BE9A-44339E37EA9C}" presName="tx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89543-9272-4B27-91E0-ED6799E0DC0F}" type="pres">
      <dgm:prSet presAssocID="{48261024-0F32-4AA2-B608-804878458FC2}" presName="compositeSpace" presStyleCnt="0"/>
      <dgm:spPr/>
    </dgm:pt>
    <dgm:pt modelId="{8B08EB60-7EB2-4BE3-9CB7-1000439F9E08}" type="pres">
      <dgm:prSet presAssocID="{332DA5AF-55A4-4B7C-BD0B-73E654F2941C}" presName="composite" presStyleCnt="0"/>
      <dgm:spPr/>
    </dgm:pt>
    <dgm:pt modelId="{2B9A9217-8B5A-4E04-B09A-9302A14A02D9}" type="pres">
      <dgm:prSet presAssocID="{332DA5AF-55A4-4B7C-BD0B-73E654F2941C}" presName="bgChev" presStyleLbl="node1" presStyleIdx="4" presStyleCnt="6"/>
      <dgm:spPr/>
    </dgm:pt>
    <dgm:pt modelId="{3F922FEE-4000-4E70-A8DA-E80FB82F78C1}" type="pres">
      <dgm:prSet presAssocID="{332DA5AF-55A4-4B7C-BD0B-73E654F2941C}" presName="tx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5D483-2CD2-4CC8-AE5E-398545E8091D}" type="pres">
      <dgm:prSet presAssocID="{2B6A8976-7465-47C8-9882-63C28879913E}" presName="compositeSpace" presStyleCnt="0"/>
      <dgm:spPr/>
    </dgm:pt>
    <dgm:pt modelId="{0BCD413A-4DFB-40EB-89DB-30F077393A65}" type="pres">
      <dgm:prSet presAssocID="{F1147615-DA18-447F-8B93-FC1A08140ED6}" presName="composite" presStyleCnt="0"/>
      <dgm:spPr/>
    </dgm:pt>
    <dgm:pt modelId="{4FC211A7-FF64-4F6A-92D2-FFC8E616F6B6}" type="pres">
      <dgm:prSet presAssocID="{F1147615-DA18-447F-8B93-FC1A08140ED6}" presName="bgChev" presStyleLbl="node1" presStyleIdx="5" presStyleCnt="6"/>
      <dgm:spPr/>
    </dgm:pt>
    <dgm:pt modelId="{9FFDBEA1-EC84-47C9-AF6F-DAC55F69726D}" type="pres">
      <dgm:prSet presAssocID="{F1147615-DA18-447F-8B93-FC1A08140ED6}" presName="tx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50861-57F9-4E1E-9F45-9FC70EDEF391}" srcId="{AACA9176-4E75-4235-B90C-5259F19B67A1}" destId="{ABC694C7-4F8A-4F57-8299-EA2C0525CB90}" srcOrd="0" destOrd="0" parTransId="{C0CD6424-1022-4591-881C-E372B603721C}" sibTransId="{E50BB733-2D82-4800-A7D9-77BF04D60965}"/>
    <dgm:cxn modelId="{E3303C45-4E03-403D-940A-F7B1E7947997}" type="presOf" srcId="{BDEA5562-9D7C-4A2D-BE9A-44339E37EA9C}" destId="{583C9389-9FDB-44F9-84E5-36A34253A5ED}" srcOrd="0" destOrd="0" presId="urn:microsoft.com/office/officeart/2005/8/layout/chevronAccent+Icon"/>
    <dgm:cxn modelId="{585237E9-BA53-4D07-A1BC-0EA79B33BEF6}" srcId="{AACA9176-4E75-4235-B90C-5259F19B67A1}" destId="{332DA5AF-55A4-4B7C-BD0B-73E654F2941C}" srcOrd="4" destOrd="0" parTransId="{916B7F40-D66D-4EDE-AC0D-E2E7B310942A}" sibTransId="{2B6A8976-7465-47C8-9882-63C28879913E}"/>
    <dgm:cxn modelId="{2D779DA4-2250-4CD3-AF53-88E743E2B3E4}" srcId="{AACA9176-4E75-4235-B90C-5259F19B67A1}" destId="{90765157-E65D-4195-89E4-686B35574FD5}" srcOrd="2" destOrd="0" parTransId="{98820053-CEBD-44EB-86C1-E5E3F2D973E2}" sibTransId="{6B6C05C6-7F24-49B0-80B1-50033AAF7F15}"/>
    <dgm:cxn modelId="{56F9C4B3-9290-4A19-BC8B-9C3FFA928900}" type="presOf" srcId="{7D2688C1-9A89-46C5-B364-698FCA5676D0}" destId="{AC9142FE-34CA-4AB0-8C08-CCCEFF7748CD}" srcOrd="0" destOrd="0" presId="urn:microsoft.com/office/officeart/2005/8/layout/chevronAccent+Icon"/>
    <dgm:cxn modelId="{09214739-5C52-4FC8-B11D-B4968807AB85}" type="presOf" srcId="{AACA9176-4E75-4235-B90C-5259F19B67A1}" destId="{5AB15B69-10C4-4E6F-A478-ABD735F98766}" srcOrd="0" destOrd="0" presId="urn:microsoft.com/office/officeart/2005/8/layout/chevronAccent+Icon"/>
    <dgm:cxn modelId="{875E5F60-33AA-4184-BFB8-1522B5E114D2}" srcId="{AACA9176-4E75-4235-B90C-5259F19B67A1}" destId="{BDEA5562-9D7C-4A2D-BE9A-44339E37EA9C}" srcOrd="3" destOrd="0" parTransId="{0AF458E0-189C-46DC-8EAC-66D175DFAD69}" sibTransId="{48261024-0F32-4AA2-B608-804878458FC2}"/>
    <dgm:cxn modelId="{87EFCE2F-6469-4DEA-9EDA-879DB075EBB2}" srcId="{AACA9176-4E75-4235-B90C-5259F19B67A1}" destId="{7D2688C1-9A89-46C5-B364-698FCA5676D0}" srcOrd="1" destOrd="0" parTransId="{4844123C-D5AF-43F2-BE86-4058993E1415}" sibTransId="{063C979D-59A5-4ADB-ADCC-B4743BE22CFD}"/>
    <dgm:cxn modelId="{B871515D-D862-4DF2-B1AA-923FBDEF928E}" type="presOf" srcId="{90765157-E65D-4195-89E4-686B35574FD5}" destId="{E6DAC22D-C8A1-441B-8B2A-37185521B160}" srcOrd="0" destOrd="0" presId="urn:microsoft.com/office/officeart/2005/8/layout/chevronAccent+Icon"/>
    <dgm:cxn modelId="{FA46A918-25D6-4C14-860B-B17679D7546F}" type="presOf" srcId="{F1147615-DA18-447F-8B93-FC1A08140ED6}" destId="{9FFDBEA1-EC84-47C9-AF6F-DAC55F69726D}" srcOrd="0" destOrd="0" presId="urn:microsoft.com/office/officeart/2005/8/layout/chevronAccent+Icon"/>
    <dgm:cxn modelId="{8E3D0F3A-8FC9-42B1-BFC3-BC37284543CE}" srcId="{AACA9176-4E75-4235-B90C-5259F19B67A1}" destId="{F1147615-DA18-447F-8B93-FC1A08140ED6}" srcOrd="5" destOrd="0" parTransId="{6FF9E7D7-53E5-473B-81C5-5C50AE43BBB4}" sibTransId="{ACBBEC21-5FFE-4657-8808-44AF0AEBB8B3}"/>
    <dgm:cxn modelId="{B3FEDA4B-C250-4BA8-9B0A-6FAC384F86A3}" type="presOf" srcId="{332DA5AF-55A4-4B7C-BD0B-73E654F2941C}" destId="{3F922FEE-4000-4E70-A8DA-E80FB82F78C1}" srcOrd="0" destOrd="0" presId="urn:microsoft.com/office/officeart/2005/8/layout/chevronAccent+Icon"/>
    <dgm:cxn modelId="{8A4EEA0B-E753-4BE8-9992-425E36D70A69}" type="presOf" srcId="{ABC694C7-4F8A-4F57-8299-EA2C0525CB90}" destId="{13E338D4-AB47-4243-A6B7-3F2A02D2D59C}" srcOrd="0" destOrd="0" presId="urn:microsoft.com/office/officeart/2005/8/layout/chevronAccent+Icon"/>
    <dgm:cxn modelId="{08D2F844-CF68-4457-AF66-6D93ED7BF61E}" type="presParOf" srcId="{5AB15B69-10C4-4E6F-A478-ABD735F98766}" destId="{CDA884F4-0661-4773-94E6-F099F411AF4E}" srcOrd="0" destOrd="0" presId="urn:microsoft.com/office/officeart/2005/8/layout/chevronAccent+Icon"/>
    <dgm:cxn modelId="{AFE7D97A-E8A1-4AAB-BAA0-924BFDF6EB66}" type="presParOf" srcId="{CDA884F4-0661-4773-94E6-F099F411AF4E}" destId="{F0F2C907-567E-4CD8-84C0-6197418B8DBF}" srcOrd="0" destOrd="0" presId="urn:microsoft.com/office/officeart/2005/8/layout/chevronAccent+Icon"/>
    <dgm:cxn modelId="{20A2F815-775B-459E-8BC8-026BF9A41DBF}" type="presParOf" srcId="{CDA884F4-0661-4773-94E6-F099F411AF4E}" destId="{13E338D4-AB47-4243-A6B7-3F2A02D2D59C}" srcOrd="1" destOrd="0" presId="urn:microsoft.com/office/officeart/2005/8/layout/chevronAccent+Icon"/>
    <dgm:cxn modelId="{CC322650-97C4-405B-8DBA-3CDF3940BF20}" type="presParOf" srcId="{5AB15B69-10C4-4E6F-A478-ABD735F98766}" destId="{404AFD80-4073-48B1-9B49-D167DDD0372C}" srcOrd="1" destOrd="0" presId="urn:microsoft.com/office/officeart/2005/8/layout/chevronAccent+Icon"/>
    <dgm:cxn modelId="{75EDA465-C4F1-4294-BC3A-6E7A1C10FCF5}" type="presParOf" srcId="{5AB15B69-10C4-4E6F-A478-ABD735F98766}" destId="{E6729B8D-163C-4D85-8DC1-79B60710A2FB}" srcOrd="2" destOrd="0" presId="urn:microsoft.com/office/officeart/2005/8/layout/chevronAccent+Icon"/>
    <dgm:cxn modelId="{CD4575B4-C3D4-4FF4-BE75-29F274E25CDC}" type="presParOf" srcId="{E6729B8D-163C-4D85-8DC1-79B60710A2FB}" destId="{596E8FA3-E84E-469B-89F0-93CB3038E37E}" srcOrd="0" destOrd="0" presId="urn:microsoft.com/office/officeart/2005/8/layout/chevronAccent+Icon"/>
    <dgm:cxn modelId="{2C0D577E-DAD1-42BF-A48E-29E812276E0B}" type="presParOf" srcId="{E6729B8D-163C-4D85-8DC1-79B60710A2FB}" destId="{AC9142FE-34CA-4AB0-8C08-CCCEFF7748CD}" srcOrd="1" destOrd="0" presId="urn:microsoft.com/office/officeart/2005/8/layout/chevronAccent+Icon"/>
    <dgm:cxn modelId="{01A60925-775C-44A7-9794-21C6DE044951}" type="presParOf" srcId="{5AB15B69-10C4-4E6F-A478-ABD735F98766}" destId="{25063B15-646B-43AF-B430-3F52DB89E6B7}" srcOrd="3" destOrd="0" presId="urn:microsoft.com/office/officeart/2005/8/layout/chevronAccent+Icon"/>
    <dgm:cxn modelId="{DE4BC634-5037-4A12-9672-3405A9C59D0F}" type="presParOf" srcId="{5AB15B69-10C4-4E6F-A478-ABD735F98766}" destId="{07855029-9796-41B2-BBD1-7096F1074277}" srcOrd="4" destOrd="0" presId="urn:microsoft.com/office/officeart/2005/8/layout/chevronAccent+Icon"/>
    <dgm:cxn modelId="{40BEACF6-43C7-4F61-A2E2-E8E5D7393CBA}" type="presParOf" srcId="{07855029-9796-41B2-BBD1-7096F1074277}" destId="{9E344449-AB5B-46FF-B01F-1E6552AEC191}" srcOrd="0" destOrd="0" presId="urn:microsoft.com/office/officeart/2005/8/layout/chevronAccent+Icon"/>
    <dgm:cxn modelId="{E2FE4BFC-E1BE-4B9F-A380-00018D1973AF}" type="presParOf" srcId="{07855029-9796-41B2-BBD1-7096F1074277}" destId="{E6DAC22D-C8A1-441B-8B2A-37185521B160}" srcOrd="1" destOrd="0" presId="urn:microsoft.com/office/officeart/2005/8/layout/chevronAccent+Icon"/>
    <dgm:cxn modelId="{6FAE7C37-2A63-4A72-9685-0E582C13255B}" type="presParOf" srcId="{5AB15B69-10C4-4E6F-A478-ABD735F98766}" destId="{26A55247-3FE4-4F21-BB7C-4A7030F29909}" srcOrd="5" destOrd="0" presId="urn:microsoft.com/office/officeart/2005/8/layout/chevronAccent+Icon"/>
    <dgm:cxn modelId="{F8D66F15-E836-4B84-A084-14377ECEC700}" type="presParOf" srcId="{5AB15B69-10C4-4E6F-A478-ABD735F98766}" destId="{BA3C2D89-76BA-46F7-80D4-9773B3170D67}" srcOrd="6" destOrd="0" presId="urn:microsoft.com/office/officeart/2005/8/layout/chevronAccent+Icon"/>
    <dgm:cxn modelId="{5CBE6003-2DE4-4796-9492-4A7E7EE39CB8}" type="presParOf" srcId="{BA3C2D89-76BA-46F7-80D4-9773B3170D67}" destId="{9FC133EC-738C-4F19-A45F-3DABA8D4BEC6}" srcOrd="0" destOrd="0" presId="urn:microsoft.com/office/officeart/2005/8/layout/chevronAccent+Icon"/>
    <dgm:cxn modelId="{29265032-929C-4011-AF8A-BA481B8169D6}" type="presParOf" srcId="{BA3C2D89-76BA-46F7-80D4-9773B3170D67}" destId="{583C9389-9FDB-44F9-84E5-36A34253A5ED}" srcOrd="1" destOrd="0" presId="urn:microsoft.com/office/officeart/2005/8/layout/chevronAccent+Icon"/>
    <dgm:cxn modelId="{AE5E0F6E-5F0C-4833-86ED-9A2A5C72DE5B}" type="presParOf" srcId="{5AB15B69-10C4-4E6F-A478-ABD735F98766}" destId="{0A289543-9272-4B27-91E0-ED6799E0DC0F}" srcOrd="7" destOrd="0" presId="urn:microsoft.com/office/officeart/2005/8/layout/chevronAccent+Icon"/>
    <dgm:cxn modelId="{DC519E90-3F8F-4324-86F8-FD772EFDF571}" type="presParOf" srcId="{5AB15B69-10C4-4E6F-A478-ABD735F98766}" destId="{8B08EB60-7EB2-4BE3-9CB7-1000439F9E08}" srcOrd="8" destOrd="0" presId="urn:microsoft.com/office/officeart/2005/8/layout/chevronAccent+Icon"/>
    <dgm:cxn modelId="{CFD1E0B5-6F10-4ABC-B9DC-8065D7464164}" type="presParOf" srcId="{8B08EB60-7EB2-4BE3-9CB7-1000439F9E08}" destId="{2B9A9217-8B5A-4E04-B09A-9302A14A02D9}" srcOrd="0" destOrd="0" presId="urn:microsoft.com/office/officeart/2005/8/layout/chevronAccent+Icon"/>
    <dgm:cxn modelId="{403B346A-30BC-4140-96C3-710CB093F8B1}" type="presParOf" srcId="{8B08EB60-7EB2-4BE3-9CB7-1000439F9E08}" destId="{3F922FEE-4000-4E70-A8DA-E80FB82F78C1}" srcOrd="1" destOrd="0" presId="urn:microsoft.com/office/officeart/2005/8/layout/chevronAccent+Icon"/>
    <dgm:cxn modelId="{78A5B7E3-CF43-4799-AD86-CB8057F8F3BF}" type="presParOf" srcId="{5AB15B69-10C4-4E6F-A478-ABD735F98766}" destId="{9B75D483-2CD2-4CC8-AE5E-398545E8091D}" srcOrd="9" destOrd="0" presId="urn:microsoft.com/office/officeart/2005/8/layout/chevronAccent+Icon"/>
    <dgm:cxn modelId="{EAC4CBA6-A07C-4C7F-982C-2AAA374AB6FC}" type="presParOf" srcId="{5AB15B69-10C4-4E6F-A478-ABD735F98766}" destId="{0BCD413A-4DFB-40EB-89DB-30F077393A65}" srcOrd="10" destOrd="0" presId="urn:microsoft.com/office/officeart/2005/8/layout/chevronAccent+Icon"/>
    <dgm:cxn modelId="{55FAA467-D0E9-40F5-867C-879285F835E4}" type="presParOf" srcId="{0BCD413A-4DFB-40EB-89DB-30F077393A65}" destId="{4FC211A7-FF64-4F6A-92D2-FFC8E616F6B6}" srcOrd="0" destOrd="0" presId="urn:microsoft.com/office/officeart/2005/8/layout/chevronAccent+Icon"/>
    <dgm:cxn modelId="{139C7F36-883C-4E51-91AD-466873C8E71F}" type="presParOf" srcId="{0BCD413A-4DFB-40EB-89DB-30F077393A65}" destId="{9FFDBEA1-EC84-47C9-AF6F-DAC55F69726D}" srcOrd="1" destOrd="0" presId="urn:microsoft.com/office/officeart/2005/8/layout/chevronAccent+Icon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A9176-4E75-4235-B90C-5259F19B67A1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ABC694C7-4F8A-4F57-8299-EA2C0525CB90}">
      <dgm:prSet phldrT="[Text]" custT="1"/>
      <dgm:spPr/>
      <dgm:t>
        <a:bodyPr/>
        <a:lstStyle/>
        <a:p>
          <a:r>
            <a:rPr lang="en-US" sz="2000" dirty="0" smtClean="0"/>
            <a:t>3 </a:t>
          </a:r>
          <a:r>
            <a:rPr lang="en-US" sz="2000" dirty="0" smtClean="0"/>
            <a:t>x </a:t>
          </a:r>
          <a:r>
            <a:rPr lang="en-US" sz="2000" dirty="0" smtClean="0"/>
            <a:t>2h </a:t>
          </a:r>
          <a:r>
            <a:rPr lang="en-US" sz="2000" dirty="0" smtClean="0"/>
            <a:t>= </a:t>
          </a:r>
          <a:r>
            <a:rPr lang="en-US" sz="2400" b="1" dirty="0" smtClean="0"/>
            <a:t>6h</a:t>
          </a:r>
          <a:endParaRPr lang="en-US" sz="2000" b="1" dirty="0"/>
        </a:p>
      </dgm:t>
    </dgm:pt>
    <dgm:pt modelId="{C0CD6424-1022-4591-881C-E372B603721C}" type="parTrans" cxnId="{B0550861-57F9-4E1E-9F45-9FC70EDEF391}">
      <dgm:prSet/>
      <dgm:spPr/>
      <dgm:t>
        <a:bodyPr/>
        <a:lstStyle/>
        <a:p>
          <a:endParaRPr lang="en-US"/>
        </a:p>
      </dgm:t>
    </dgm:pt>
    <dgm:pt modelId="{E50BB733-2D82-4800-A7D9-77BF04D60965}" type="sibTrans" cxnId="{B0550861-57F9-4E1E-9F45-9FC70EDEF391}">
      <dgm:prSet/>
      <dgm:spPr/>
      <dgm:t>
        <a:bodyPr/>
        <a:lstStyle/>
        <a:p>
          <a:endParaRPr lang="en-US"/>
        </a:p>
      </dgm:t>
    </dgm:pt>
    <dgm:pt modelId="{7D2688C1-9A89-46C5-B364-698FCA5676D0}">
      <dgm:prSet phldrT="[Text]" custT="1"/>
      <dgm:spPr/>
      <dgm:t>
        <a:bodyPr/>
        <a:lstStyle/>
        <a:p>
          <a:r>
            <a:rPr lang="en-US" sz="2000" dirty="0" smtClean="0"/>
            <a:t>4 </a:t>
          </a:r>
          <a:r>
            <a:rPr lang="en-US" sz="2000" dirty="0" smtClean="0"/>
            <a:t>x </a:t>
          </a:r>
          <a:r>
            <a:rPr lang="en-US" sz="2000" dirty="0" smtClean="0"/>
            <a:t>2h </a:t>
          </a:r>
          <a:r>
            <a:rPr lang="en-US" sz="2000" dirty="0" smtClean="0"/>
            <a:t>= </a:t>
          </a:r>
          <a:r>
            <a:rPr lang="en-US" sz="2400" b="1" dirty="0" smtClean="0"/>
            <a:t>8h</a:t>
          </a:r>
          <a:endParaRPr lang="en-US" sz="2000" b="1" dirty="0"/>
        </a:p>
      </dgm:t>
    </dgm:pt>
    <dgm:pt modelId="{4844123C-D5AF-43F2-BE86-4058993E1415}" type="parTrans" cxnId="{87EFCE2F-6469-4DEA-9EDA-879DB075EBB2}">
      <dgm:prSet/>
      <dgm:spPr/>
      <dgm:t>
        <a:bodyPr/>
        <a:lstStyle/>
        <a:p>
          <a:endParaRPr lang="en-US"/>
        </a:p>
      </dgm:t>
    </dgm:pt>
    <dgm:pt modelId="{063C979D-59A5-4ADB-ADCC-B4743BE22CFD}" type="sibTrans" cxnId="{87EFCE2F-6469-4DEA-9EDA-879DB075EBB2}">
      <dgm:prSet/>
      <dgm:spPr/>
      <dgm:t>
        <a:bodyPr/>
        <a:lstStyle/>
        <a:p>
          <a:endParaRPr lang="en-US"/>
        </a:p>
      </dgm:t>
    </dgm:pt>
    <dgm:pt modelId="{90765157-E65D-4195-89E4-686B35574FD5}">
      <dgm:prSet phldrT="[Text]" custT="1"/>
      <dgm:spPr/>
      <dgm:t>
        <a:bodyPr/>
        <a:lstStyle/>
        <a:p>
          <a:r>
            <a:rPr lang="en-US" sz="2000" dirty="0" smtClean="0"/>
            <a:t>4 </a:t>
          </a:r>
          <a:r>
            <a:rPr lang="en-US" sz="2000" dirty="0" smtClean="0"/>
            <a:t>x </a:t>
          </a:r>
          <a:r>
            <a:rPr lang="en-US" sz="2000" dirty="0" smtClean="0"/>
            <a:t>2h </a:t>
          </a:r>
          <a:r>
            <a:rPr lang="en-US" sz="2000" dirty="0" smtClean="0"/>
            <a:t>= </a:t>
          </a:r>
          <a:r>
            <a:rPr lang="en-US" sz="2400" b="1" dirty="0" smtClean="0"/>
            <a:t>8h</a:t>
          </a:r>
          <a:endParaRPr lang="en-US" sz="2000" b="1" dirty="0"/>
        </a:p>
      </dgm:t>
    </dgm:pt>
    <dgm:pt modelId="{98820053-CEBD-44EB-86C1-E5E3F2D973E2}" type="parTrans" cxnId="{2D779DA4-2250-4CD3-AF53-88E743E2B3E4}">
      <dgm:prSet/>
      <dgm:spPr/>
      <dgm:t>
        <a:bodyPr/>
        <a:lstStyle/>
        <a:p>
          <a:endParaRPr lang="en-US"/>
        </a:p>
      </dgm:t>
    </dgm:pt>
    <dgm:pt modelId="{6B6C05C6-7F24-49B0-80B1-50033AAF7F15}" type="sibTrans" cxnId="{2D779DA4-2250-4CD3-AF53-88E743E2B3E4}">
      <dgm:prSet/>
      <dgm:spPr/>
      <dgm:t>
        <a:bodyPr/>
        <a:lstStyle/>
        <a:p>
          <a:endParaRPr lang="en-US"/>
        </a:p>
      </dgm:t>
    </dgm:pt>
    <dgm:pt modelId="{BDEA5562-9D7C-4A2D-BE9A-44339E37EA9C}">
      <dgm:prSet phldrT="[Text]" custT="1"/>
      <dgm:spPr/>
      <dgm:t>
        <a:bodyPr/>
        <a:lstStyle/>
        <a:p>
          <a:r>
            <a:rPr lang="en-US" sz="2000" dirty="0" smtClean="0"/>
            <a:t>2 </a:t>
          </a:r>
          <a:r>
            <a:rPr lang="en-US" sz="2000" dirty="0" smtClean="0"/>
            <a:t>x </a:t>
          </a:r>
          <a:r>
            <a:rPr lang="en-US" sz="2000" dirty="0" smtClean="0"/>
            <a:t>2 </a:t>
          </a:r>
          <a:r>
            <a:rPr lang="en-US" sz="2000" dirty="0" smtClean="0"/>
            <a:t>= </a:t>
          </a:r>
          <a:r>
            <a:rPr lang="en-US" sz="2400" b="1" dirty="0" smtClean="0"/>
            <a:t>4 h</a:t>
          </a:r>
          <a:endParaRPr lang="en-US" sz="2400" b="1" dirty="0"/>
        </a:p>
      </dgm:t>
    </dgm:pt>
    <dgm:pt modelId="{0AF458E0-189C-46DC-8EAC-66D175DFAD69}" type="parTrans" cxnId="{875E5F60-33AA-4184-BFB8-1522B5E114D2}">
      <dgm:prSet/>
      <dgm:spPr/>
      <dgm:t>
        <a:bodyPr/>
        <a:lstStyle/>
        <a:p>
          <a:endParaRPr lang="en-US"/>
        </a:p>
      </dgm:t>
    </dgm:pt>
    <dgm:pt modelId="{48261024-0F32-4AA2-B608-804878458FC2}" type="sibTrans" cxnId="{875E5F60-33AA-4184-BFB8-1522B5E114D2}">
      <dgm:prSet/>
      <dgm:spPr/>
      <dgm:t>
        <a:bodyPr/>
        <a:lstStyle/>
        <a:p>
          <a:endParaRPr lang="en-US"/>
        </a:p>
      </dgm:t>
    </dgm:pt>
    <dgm:pt modelId="{F1147615-DA18-447F-8B93-FC1A08140ED6}">
      <dgm:prSet phldrT="[Text]" custT="1"/>
      <dgm:spPr/>
      <dgm:t>
        <a:bodyPr/>
        <a:lstStyle/>
        <a:p>
          <a:r>
            <a:rPr lang="en-US" sz="2000" dirty="0" smtClean="0"/>
            <a:t>1 x </a:t>
          </a:r>
          <a:r>
            <a:rPr lang="en-US" sz="2000" dirty="0" smtClean="0"/>
            <a:t>2 </a:t>
          </a:r>
          <a:r>
            <a:rPr lang="en-US" sz="2000" dirty="0" smtClean="0"/>
            <a:t>= </a:t>
          </a:r>
          <a:r>
            <a:rPr lang="en-US" sz="2000" b="1" dirty="0" smtClean="0"/>
            <a:t>2h</a:t>
          </a:r>
          <a:endParaRPr lang="en-US" sz="2000" b="1" dirty="0"/>
        </a:p>
      </dgm:t>
    </dgm:pt>
    <dgm:pt modelId="{6FF9E7D7-53E5-473B-81C5-5C50AE43BBB4}" type="parTrans" cxnId="{8E3D0F3A-8FC9-42B1-BFC3-BC37284543CE}">
      <dgm:prSet/>
      <dgm:spPr/>
      <dgm:t>
        <a:bodyPr/>
        <a:lstStyle/>
        <a:p>
          <a:endParaRPr lang="en-US"/>
        </a:p>
      </dgm:t>
    </dgm:pt>
    <dgm:pt modelId="{ACBBEC21-5FFE-4657-8808-44AF0AEBB8B3}" type="sibTrans" cxnId="{8E3D0F3A-8FC9-42B1-BFC3-BC37284543CE}">
      <dgm:prSet/>
      <dgm:spPr/>
      <dgm:t>
        <a:bodyPr/>
        <a:lstStyle/>
        <a:p>
          <a:endParaRPr lang="en-US"/>
        </a:p>
      </dgm:t>
    </dgm:pt>
    <dgm:pt modelId="{332DA5AF-55A4-4B7C-BD0B-73E654F2941C}">
      <dgm:prSet phldrT="[Text]" custT="1"/>
      <dgm:spPr/>
      <dgm:t>
        <a:bodyPr/>
        <a:lstStyle/>
        <a:p>
          <a:r>
            <a:rPr lang="en-US" sz="2000" dirty="0" smtClean="0"/>
            <a:t>1 x </a:t>
          </a:r>
          <a:r>
            <a:rPr lang="en-US" sz="2000" dirty="0" smtClean="0"/>
            <a:t>2 </a:t>
          </a:r>
          <a:r>
            <a:rPr lang="en-US" sz="2000" dirty="0" smtClean="0"/>
            <a:t>= </a:t>
          </a:r>
          <a:r>
            <a:rPr lang="en-US" sz="2000" b="1" dirty="0" smtClean="0"/>
            <a:t>2h</a:t>
          </a:r>
          <a:endParaRPr lang="en-US" sz="2000" b="1" dirty="0"/>
        </a:p>
      </dgm:t>
    </dgm:pt>
    <dgm:pt modelId="{916B7F40-D66D-4EDE-AC0D-E2E7B310942A}" type="parTrans" cxnId="{585237E9-BA53-4D07-A1BC-0EA79B33BEF6}">
      <dgm:prSet/>
      <dgm:spPr/>
      <dgm:t>
        <a:bodyPr/>
        <a:lstStyle/>
        <a:p>
          <a:endParaRPr lang="en-US"/>
        </a:p>
      </dgm:t>
    </dgm:pt>
    <dgm:pt modelId="{2B6A8976-7465-47C8-9882-63C28879913E}" type="sibTrans" cxnId="{585237E9-BA53-4D07-A1BC-0EA79B33BEF6}">
      <dgm:prSet/>
      <dgm:spPr/>
      <dgm:t>
        <a:bodyPr/>
        <a:lstStyle/>
        <a:p>
          <a:endParaRPr lang="en-US"/>
        </a:p>
      </dgm:t>
    </dgm:pt>
    <dgm:pt modelId="{3AF4EA93-1651-42B3-8ABB-80EA12DC9E99}" type="pres">
      <dgm:prSet presAssocID="{AACA9176-4E75-4235-B90C-5259F19B67A1}" presName="Name0" presStyleCnt="0">
        <dgm:presLayoutVars>
          <dgm:dir/>
          <dgm:resizeHandles val="exact"/>
        </dgm:presLayoutVars>
      </dgm:prSet>
      <dgm:spPr/>
    </dgm:pt>
    <dgm:pt modelId="{4177192E-3BBE-4406-BC94-BCD06EFC1ED4}" type="pres">
      <dgm:prSet presAssocID="{ABC694C7-4F8A-4F57-8299-EA2C0525CB90}" presName="parTxOnly" presStyleLbl="node1" presStyleIdx="0" presStyleCnt="6" custScaleX="78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9E1B5-62FA-474D-B89F-4B6677A03506}" type="pres">
      <dgm:prSet presAssocID="{E50BB733-2D82-4800-A7D9-77BF04D60965}" presName="parSpace" presStyleCnt="0"/>
      <dgm:spPr/>
    </dgm:pt>
    <dgm:pt modelId="{29BA6F0E-440F-425B-B6C7-AAD59B70C810}" type="pres">
      <dgm:prSet presAssocID="{7D2688C1-9A89-46C5-B364-698FCA5676D0}" presName="parTxOnly" presStyleLbl="node1" presStyleIdx="1" presStyleCnt="6" custScaleX="1299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7485-F7B3-451E-A64D-47839D108C87}" type="pres">
      <dgm:prSet presAssocID="{063C979D-59A5-4ADB-ADCC-B4743BE22CFD}" presName="parSpace" presStyleCnt="0"/>
      <dgm:spPr/>
    </dgm:pt>
    <dgm:pt modelId="{7E6DD0F2-EFDF-4D51-B5D8-003D6F6172AB}" type="pres">
      <dgm:prSet presAssocID="{90765157-E65D-4195-89E4-686B35574FD5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EBD0F-3D42-4696-AA19-1B2BBF6C4538}" type="pres">
      <dgm:prSet presAssocID="{6B6C05C6-7F24-49B0-80B1-50033AAF7F15}" presName="parSpace" presStyleCnt="0"/>
      <dgm:spPr/>
    </dgm:pt>
    <dgm:pt modelId="{EDF93895-ADD1-4DF3-AE4F-92719845EF90}" type="pres">
      <dgm:prSet presAssocID="{BDEA5562-9D7C-4A2D-BE9A-44339E37EA9C}" presName="parTxOnly" presStyleLbl="node1" presStyleIdx="3" presStyleCnt="6" custScaleX="122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B7BEC-FAE5-4446-B625-037E3C50B6C9}" type="pres">
      <dgm:prSet presAssocID="{48261024-0F32-4AA2-B608-804878458FC2}" presName="parSpace" presStyleCnt="0"/>
      <dgm:spPr/>
    </dgm:pt>
    <dgm:pt modelId="{291D1AA2-8792-4BA9-B9AE-B76F607F126C}" type="pres">
      <dgm:prSet presAssocID="{332DA5AF-55A4-4B7C-BD0B-73E654F2941C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DB2320-77A9-44AB-9600-E7F6E4FB1E7A}" type="pres">
      <dgm:prSet presAssocID="{2B6A8976-7465-47C8-9882-63C28879913E}" presName="parSpace" presStyleCnt="0"/>
      <dgm:spPr/>
    </dgm:pt>
    <dgm:pt modelId="{F56CCF30-9A50-40A6-A78E-521266751C3F}" type="pres">
      <dgm:prSet presAssocID="{F1147615-DA18-447F-8B93-FC1A08140ED6}" presName="parTxOnly" presStyleLbl="node1" presStyleIdx="5" presStyleCnt="6" custScaleX="93161" custLinFactNeighborX="30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14C15E-B103-45CA-9172-2DC0090A12A6}" type="presOf" srcId="{332DA5AF-55A4-4B7C-BD0B-73E654F2941C}" destId="{291D1AA2-8792-4BA9-B9AE-B76F607F126C}" srcOrd="0" destOrd="0" presId="urn:microsoft.com/office/officeart/2005/8/layout/hChevron3"/>
    <dgm:cxn modelId="{87EFCE2F-6469-4DEA-9EDA-879DB075EBB2}" srcId="{AACA9176-4E75-4235-B90C-5259F19B67A1}" destId="{7D2688C1-9A89-46C5-B364-698FCA5676D0}" srcOrd="1" destOrd="0" parTransId="{4844123C-D5AF-43F2-BE86-4058993E1415}" sibTransId="{063C979D-59A5-4ADB-ADCC-B4743BE22CFD}"/>
    <dgm:cxn modelId="{2D779DA4-2250-4CD3-AF53-88E743E2B3E4}" srcId="{AACA9176-4E75-4235-B90C-5259F19B67A1}" destId="{90765157-E65D-4195-89E4-686B35574FD5}" srcOrd="2" destOrd="0" parTransId="{98820053-CEBD-44EB-86C1-E5E3F2D973E2}" sibTransId="{6B6C05C6-7F24-49B0-80B1-50033AAF7F15}"/>
    <dgm:cxn modelId="{875E5F60-33AA-4184-BFB8-1522B5E114D2}" srcId="{AACA9176-4E75-4235-B90C-5259F19B67A1}" destId="{BDEA5562-9D7C-4A2D-BE9A-44339E37EA9C}" srcOrd="3" destOrd="0" parTransId="{0AF458E0-189C-46DC-8EAC-66D175DFAD69}" sibTransId="{48261024-0F32-4AA2-B608-804878458FC2}"/>
    <dgm:cxn modelId="{95220CD5-C42E-4192-98A6-F3CC21EDD6F4}" type="presOf" srcId="{90765157-E65D-4195-89E4-686B35574FD5}" destId="{7E6DD0F2-EFDF-4D51-B5D8-003D6F6172AB}" srcOrd="0" destOrd="0" presId="urn:microsoft.com/office/officeart/2005/8/layout/hChevron3"/>
    <dgm:cxn modelId="{31B69C2D-FC75-4AEB-8E4D-8B608A2D5E86}" type="presOf" srcId="{7D2688C1-9A89-46C5-B364-698FCA5676D0}" destId="{29BA6F0E-440F-425B-B6C7-AAD59B70C810}" srcOrd="0" destOrd="0" presId="urn:microsoft.com/office/officeart/2005/8/layout/hChevron3"/>
    <dgm:cxn modelId="{1E0D5980-3317-4184-9E4D-E5403B250036}" type="presOf" srcId="{BDEA5562-9D7C-4A2D-BE9A-44339E37EA9C}" destId="{EDF93895-ADD1-4DF3-AE4F-92719845EF90}" srcOrd="0" destOrd="0" presId="urn:microsoft.com/office/officeart/2005/8/layout/hChevron3"/>
    <dgm:cxn modelId="{B0550861-57F9-4E1E-9F45-9FC70EDEF391}" srcId="{AACA9176-4E75-4235-B90C-5259F19B67A1}" destId="{ABC694C7-4F8A-4F57-8299-EA2C0525CB90}" srcOrd="0" destOrd="0" parTransId="{C0CD6424-1022-4591-881C-E372B603721C}" sibTransId="{E50BB733-2D82-4800-A7D9-77BF04D60965}"/>
    <dgm:cxn modelId="{8E3D0F3A-8FC9-42B1-BFC3-BC37284543CE}" srcId="{AACA9176-4E75-4235-B90C-5259F19B67A1}" destId="{F1147615-DA18-447F-8B93-FC1A08140ED6}" srcOrd="5" destOrd="0" parTransId="{6FF9E7D7-53E5-473B-81C5-5C50AE43BBB4}" sibTransId="{ACBBEC21-5FFE-4657-8808-44AF0AEBB8B3}"/>
    <dgm:cxn modelId="{16D3C123-81B4-459A-B921-713B911F0DAF}" type="presOf" srcId="{F1147615-DA18-447F-8B93-FC1A08140ED6}" destId="{F56CCF30-9A50-40A6-A78E-521266751C3F}" srcOrd="0" destOrd="0" presId="urn:microsoft.com/office/officeart/2005/8/layout/hChevron3"/>
    <dgm:cxn modelId="{06B12CE3-403B-457F-93BB-90D0478B600E}" type="presOf" srcId="{ABC694C7-4F8A-4F57-8299-EA2C0525CB90}" destId="{4177192E-3BBE-4406-BC94-BCD06EFC1ED4}" srcOrd="0" destOrd="0" presId="urn:microsoft.com/office/officeart/2005/8/layout/hChevron3"/>
    <dgm:cxn modelId="{585237E9-BA53-4D07-A1BC-0EA79B33BEF6}" srcId="{AACA9176-4E75-4235-B90C-5259F19B67A1}" destId="{332DA5AF-55A4-4B7C-BD0B-73E654F2941C}" srcOrd="4" destOrd="0" parTransId="{916B7F40-D66D-4EDE-AC0D-E2E7B310942A}" sibTransId="{2B6A8976-7465-47C8-9882-63C28879913E}"/>
    <dgm:cxn modelId="{45BF7851-CF9A-4DB5-B679-F039DE5BCF39}" type="presOf" srcId="{AACA9176-4E75-4235-B90C-5259F19B67A1}" destId="{3AF4EA93-1651-42B3-8ABB-80EA12DC9E99}" srcOrd="0" destOrd="0" presId="urn:microsoft.com/office/officeart/2005/8/layout/hChevron3"/>
    <dgm:cxn modelId="{6B10DF6E-3E55-42DB-9F41-C554BF2312CA}" type="presParOf" srcId="{3AF4EA93-1651-42B3-8ABB-80EA12DC9E99}" destId="{4177192E-3BBE-4406-BC94-BCD06EFC1ED4}" srcOrd="0" destOrd="0" presId="urn:microsoft.com/office/officeart/2005/8/layout/hChevron3"/>
    <dgm:cxn modelId="{AE397891-8D9D-4346-82CA-2BEB6CD22A9F}" type="presParOf" srcId="{3AF4EA93-1651-42B3-8ABB-80EA12DC9E99}" destId="{C929E1B5-62FA-474D-B89F-4B6677A03506}" srcOrd="1" destOrd="0" presId="urn:microsoft.com/office/officeart/2005/8/layout/hChevron3"/>
    <dgm:cxn modelId="{E787C90F-7FC9-4E12-A9EA-809D27688594}" type="presParOf" srcId="{3AF4EA93-1651-42B3-8ABB-80EA12DC9E99}" destId="{29BA6F0E-440F-425B-B6C7-AAD59B70C810}" srcOrd="2" destOrd="0" presId="urn:microsoft.com/office/officeart/2005/8/layout/hChevron3"/>
    <dgm:cxn modelId="{48585235-F3AB-4944-B980-168FECF2B0DD}" type="presParOf" srcId="{3AF4EA93-1651-42B3-8ABB-80EA12DC9E99}" destId="{EBB27485-F7B3-451E-A64D-47839D108C87}" srcOrd="3" destOrd="0" presId="urn:microsoft.com/office/officeart/2005/8/layout/hChevron3"/>
    <dgm:cxn modelId="{33862C06-AC82-49F6-AE1C-59B9B7468705}" type="presParOf" srcId="{3AF4EA93-1651-42B3-8ABB-80EA12DC9E99}" destId="{7E6DD0F2-EFDF-4D51-B5D8-003D6F6172AB}" srcOrd="4" destOrd="0" presId="urn:microsoft.com/office/officeart/2005/8/layout/hChevron3"/>
    <dgm:cxn modelId="{01ADF6E5-6F57-452B-A26D-EE1AB44C07C3}" type="presParOf" srcId="{3AF4EA93-1651-42B3-8ABB-80EA12DC9E99}" destId="{726EBD0F-3D42-4696-AA19-1B2BBF6C4538}" srcOrd="5" destOrd="0" presId="urn:microsoft.com/office/officeart/2005/8/layout/hChevron3"/>
    <dgm:cxn modelId="{0CD3712E-BC7A-4762-A73A-B62FF333AB2F}" type="presParOf" srcId="{3AF4EA93-1651-42B3-8ABB-80EA12DC9E99}" destId="{EDF93895-ADD1-4DF3-AE4F-92719845EF90}" srcOrd="6" destOrd="0" presId="urn:microsoft.com/office/officeart/2005/8/layout/hChevron3"/>
    <dgm:cxn modelId="{5ADB3966-6F79-4541-AB3C-932E3260A55E}" type="presParOf" srcId="{3AF4EA93-1651-42B3-8ABB-80EA12DC9E99}" destId="{CC2B7BEC-FAE5-4446-B625-037E3C50B6C9}" srcOrd="7" destOrd="0" presId="urn:microsoft.com/office/officeart/2005/8/layout/hChevron3"/>
    <dgm:cxn modelId="{53811B42-5A86-4274-8476-85D6AA9F3C4B}" type="presParOf" srcId="{3AF4EA93-1651-42B3-8ABB-80EA12DC9E99}" destId="{291D1AA2-8792-4BA9-B9AE-B76F607F126C}" srcOrd="8" destOrd="0" presId="urn:microsoft.com/office/officeart/2005/8/layout/hChevron3"/>
    <dgm:cxn modelId="{5121EEAF-5E17-4829-9BAD-E7A6A4F3066F}" type="presParOf" srcId="{3AF4EA93-1651-42B3-8ABB-80EA12DC9E99}" destId="{82DB2320-77A9-44AB-9600-E7F6E4FB1E7A}" srcOrd="9" destOrd="0" presId="urn:microsoft.com/office/officeart/2005/8/layout/hChevron3"/>
    <dgm:cxn modelId="{8AB6AC7E-6C6C-40E9-9D30-849C3AE6294B}" type="presParOf" srcId="{3AF4EA93-1651-42B3-8ABB-80EA12DC9E99}" destId="{F56CCF30-9A50-40A6-A78E-521266751C3F}" srcOrd="1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2C907-567E-4CD8-84C0-6197418B8DBF}">
      <dsp:nvSpPr>
        <dsp:cNvPr id="0" name=""/>
        <dsp:cNvSpPr/>
      </dsp:nvSpPr>
      <dsp:spPr>
        <a:xfrm>
          <a:off x="852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338D4-AB47-4243-A6B7-3F2A02D2D59C}">
      <dsp:nvSpPr>
        <dsp:cNvPr id="0" name=""/>
        <dsp:cNvSpPr/>
      </dsp:nvSpPr>
      <dsp:spPr>
        <a:xfrm>
          <a:off x="441316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OOP</a:t>
          </a:r>
          <a:endParaRPr lang="en-US" sz="2000" kern="1200" dirty="0"/>
        </a:p>
      </dsp:txBody>
      <dsp:txXfrm>
        <a:off x="459990" y="1439051"/>
        <a:ext cx="1357453" cy="600222"/>
      </dsp:txXfrm>
    </dsp:sp>
    <dsp:sp modelId="{596E8FA3-E84E-469B-89F0-93CB3038E37E}">
      <dsp:nvSpPr>
        <dsp:cNvPr id="0" name=""/>
        <dsp:cNvSpPr/>
      </dsp:nvSpPr>
      <dsp:spPr>
        <a:xfrm>
          <a:off x="1887504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142FE-34CA-4AB0-8C08-CCCEFF7748CD}">
      <dsp:nvSpPr>
        <dsp:cNvPr id="0" name=""/>
        <dsp:cNvSpPr/>
      </dsp:nvSpPr>
      <dsp:spPr>
        <a:xfrm>
          <a:off x="2327968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 Patterns</a:t>
          </a:r>
          <a:endParaRPr lang="en-US" sz="2000" kern="1200" dirty="0"/>
        </a:p>
      </dsp:txBody>
      <dsp:txXfrm>
        <a:off x="2346642" y="1439051"/>
        <a:ext cx="1357453" cy="600222"/>
      </dsp:txXfrm>
    </dsp:sp>
    <dsp:sp modelId="{9E344449-AB5B-46FF-B01F-1E6552AEC191}">
      <dsp:nvSpPr>
        <dsp:cNvPr id="0" name=""/>
        <dsp:cNvSpPr/>
      </dsp:nvSpPr>
      <dsp:spPr>
        <a:xfrm>
          <a:off x="3774156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AC22D-C8A1-441B-8B2A-37185521B160}">
      <dsp:nvSpPr>
        <dsp:cNvPr id="0" name=""/>
        <dsp:cNvSpPr/>
      </dsp:nvSpPr>
      <dsp:spPr>
        <a:xfrm>
          <a:off x="4214620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Async</a:t>
          </a:r>
          <a:endParaRPr lang="en-US" sz="2000" kern="1200" dirty="0"/>
        </a:p>
      </dsp:txBody>
      <dsp:txXfrm>
        <a:off x="4233294" y="1439051"/>
        <a:ext cx="1357453" cy="600222"/>
      </dsp:txXfrm>
    </dsp:sp>
    <dsp:sp modelId="{9FC133EC-738C-4F19-A45F-3DABA8D4BEC6}">
      <dsp:nvSpPr>
        <dsp:cNvPr id="0" name=""/>
        <dsp:cNvSpPr/>
      </dsp:nvSpPr>
      <dsp:spPr>
        <a:xfrm>
          <a:off x="5660808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C9389-9FDB-44F9-84E5-36A34253A5ED}">
      <dsp:nvSpPr>
        <dsp:cNvPr id="0" name=""/>
        <dsp:cNvSpPr/>
      </dsp:nvSpPr>
      <dsp:spPr>
        <a:xfrm>
          <a:off x="6101272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Testing</a:t>
          </a:r>
          <a:endParaRPr lang="en-US" sz="2000" kern="1200" dirty="0"/>
        </a:p>
      </dsp:txBody>
      <dsp:txXfrm>
        <a:off x="6119946" y="1439051"/>
        <a:ext cx="1357453" cy="600222"/>
      </dsp:txXfrm>
    </dsp:sp>
    <dsp:sp modelId="{2B9A9217-8B5A-4E04-B09A-9302A14A02D9}">
      <dsp:nvSpPr>
        <dsp:cNvPr id="0" name=""/>
        <dsp:cNvSpPr/>
      </dsp:nvSpPr>
      <dsp:spPr>
        <a:xfrm>
          <a:off x="7547460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22FEE-4000-4E70-A8DA-E80FB82F78C1}">
      <dsp:nvSpPr>
        <dsp:cNvPr id="0" name=""/>
        <dsp:cNvSpPr/>
      </dsp:nvSpPr>
      <dsp:spPr>
        <a:xfrm>
          <a:off x="7987924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Parsers</a:t>
          </a:r>
          <a:endParaRPr lang="en-US" sz="2000" kern="1200" dirty="0"/>
        </a:p>
      </dsp:txBody>
      <dsp:txXfrm>
        <a:off x="8006598" y="1439051"/>
        <a:ext cx="1357453" cy="600222"/>
      </dsp:txXfrm>
    </dsp:sp>
    <dsp:sp modelId="{4FC211A7-FF64-4F6A-92D2-FFC8E616F6B6}">
      <dsp:nvSpPr>
        <dsp:cNvPr id="0" name=""/>
        <dsp:cNvSpPr/>
      </dsp:nvSpPr>
      <dsp:spPr>
        <a:xfrm>
          <a:off x="9434112" y="1260985"/>
          <a:ext cx="1651738" cy="637570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DBEA1-EC84-47C9-AF6F-DAC55F69726D}">
      <dsp:nvSpPr>
        <dsp:cNvPr id="0" name=""/>
        <dsp:cNvSpPr/>
      </dsp:nvSpPr>
      <dsp:spPr>
        <a:xfrm>
          <a:off x="9874576" y="1420377"/>
          <a:ext cx="1394801" cy="6375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Socket</a:t>
          </a:r>
          <a:endParaRPr lang="en-US" sz="2000" kern="1200" dirty="0"/>
        </a:p>
      </dsp:txBody>
      <dsp:txXfrm>
        <a:off x="9893250" y="1439051"/>
        <a:ext cx="1357453" cy="600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7192E-3BBE-4406-BC94-BCD06EFC1ED4}">
      <dsp:nvSpPr>
        <dsp:cNvPr id="0" name=""/>
        <dsp:cNvSpPr/>
      </dsp:nvSpPr>
      <dsp:spPr>
        <a:xfrm>
          <a:off x="3017" y="515303"/>
          <a:ext cx="1682274" cy="8595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 </a:t>
          </a:r>
          <a:r>
            <a:rPr lang="en-US" sz="2000" kern="1200" dirty="0" smtClean="0"/>
            <a:t>x </a:t>
          </a:r>
          <a:r>
            <a:rPr lang="en-US" sz="2000" kern="1200" dirty="0" smtClean="0"/>
            <a:t>2h </a:t>
          </a:r>
          <a:r>
            <a:rPr lang="en-US" sz="2000" kern="1200" dirty="0" smtClean="0"/>
            <a:t>= </a:t>
          </a:r>
          <a:r>
            <a:rPr lang="en-US" sz="2400" b="1" kern="1200" dirty="0" smtClean="0"/>
            <a:t>6h</a:t>
          </a:r>
          <a:endParaRPr lang="en-US" sz="2000" b="1" kern="1200" dirty="0"/>
        </a:p>
      </dsp:txBody>
      <dsp:txXfrm>
        <a:off x="3017" y="515303"/>
        <a:ext cx="1467380" cy="859575"/>
      </dsp:txXfrm>
    </dsp:sp>
    <dsp:sp modelId="{29BA6F0E-440F-425B-B6C7-AAD59B70C810}">
      <dsp:nvSpPr>
        <dsp:cNvPr id="0" name=""/>
        <dsp:cNvSpPr/>
      </dsp:nvSpPr>
      <dsp:spPr>
        <a:xfrm>
          <a:off x="1255504" y="515303"/>
          <a:ext cx="2791921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 </a:t>
          </a:r>
          <a:r>
            <a:rPr lang="en-US" sz="2000" kern="1200" dirty="0" smtClean="0"/>
            <a:t>x </a:t>
          </a:r>
          <a:r>
            <a:rPr lang="en-US" sz="2000" kern="1200" dirty="0" smtClean="0"/>
            <a:t>2h </a:t>
          </a:r>
          <a:r>
            <a:rPr lang="en-US" sz="2000" kern="1200" dirty="0" smtClean="0"/>
            <a:t>= </a:t>
          </a:r>
          <a:r>
            <a:rPr lang="en-US" sz="2400" b="1" kern="1200" dirty="0" smtClean="0"/>
            <a:t>8h</a:t>
          </a:r>
          <a:endParaRPr lang="en-US" sz="2000" b="1" kern="1200" dirty="0"/>
        </a:p>
      </dsp:txBody>
      <dsp:txXfrm>
        <a:off x="1685292" y="515303"/>
        <a:ext cx="1932346" cy="859575"/>
      </dsp:txXfrm>
    </dsp:sp>
    <dsp:sp modelId="{7E6DD0F2-EFDF-4D51-B5D8-003D6F6172AB}">
      <dsp:nvSpPr>
        <dsp:cNvPr id="0" name=""/>
        <dsp:cNvSpPr/>
      </dsp:nvSpPr>
      <dsp:spPr>
        <a:xfrm>
          <a:off x="3617638" y="515303"/>
          <a:ext cx="2148937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4 </a:t>
          </a:r>
          <a:r>
            <a:rPr lang="en-US" sz="2000" kern="1200" dirty="0" smtClean="0"/>
            <a:t>x </a:t>
          </a:r>
          <a:r>
            <a:rPr lang="en-US" sz="2000" kern="1200" dirty="0" smtClean="0"/>
            <a:t>2h </a:t>
          </a:r>
          <a:r>
            <a:rPr lang="en-US" sz="2000" kern="1200" dirty="0" smtClean="0"/>
            <a:t>= </a:t>
          </a:r>
          <a:r>
            <a:rPr lang="en-US" sz="2400" b="1" kern="1200" dirty="0" smtClean="0"/>
            <a:t>8h</a:t>
          </a:r>
          <a:endParaRPr lang="en-US" sz="2000" b="1" kern="1200" dirty="0"/>
        </a:p>
      </dsp:txBody>
      <dsp:txXfrm>
        <a:off x="4047426" y="515303"/>
        <a:ext cx="1289362" cy="859575"/>
      </dsp:txXfrm>
    </dsp:sp>
    <dsp:sp modelId="{EDF93895-ADD1-4DF3-AE4F-92719845EF90}">
      <dsp:nvSpPr>
        <dsp:cNvPr id="0" name=""/>
        <dsp:cNvSpPr/>
      </dsp:nvSpPr>
      <dsp:spPr>
        <a:xfrm>
          <a:off x="5336788" y="515303"/>
          <a:ext cx="2639089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 </a:t>
          </a:r>
          <a:r>
            <a:rPr lang="en-US" sz="2000" kern="1200" dirty="0" smtClean="0"/>
            <a:t>x </a:t>
          </a:r>
          <a:r>
            <a:rPr lang="en-US" sz="2000" kern="1200" dirty="0" smtClean="0"/>
            <a:t>2 </a:t>
          </a:r>
          <a:r>
            <a:rPr lang="en-US" sz="2000" kern="1200" dirty="0" smtClean="0"/>
            <a:t>= </a:t>
          </a:r>
          <a:r>
            <a:rPr lang="en-US" sz="2400" b="1" kern="1200" dirty="0" smtClean="0"/>
            <a:t>4 h</a:t>
          </a:r>
          <a:endParaRPr lang="en-US" sz="2400" b="1" kern="1200" dirty="0"/>
        </a:p>
      </dsp:txBody>
      <dsp:txXfrm>
        <a:off x="5766576" y="515303"/>
        <a:ext cx="1779514" cy="859575"/>
      </dsp:txXfrm>
    </dsp:sp>
    <dsp:sp modelId="{291D1AA2-8792-4BA9-B9AE-B76F607F126C}">
      <dsp:nvSpPr>
        <dsp:cNvPr id="0" name=""/>
        <dsp:cNvSpPr/>
      </dsp:nvSpPr>
      <dsp:spPr>
        <a:xfrm>
          <a:off x="7546090" y="515303"/>
          <a:ext cx="2148937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x </a:t>
          </a:r>
          <a:r>
            <a:rPr lang="en-US" sz="2000" kern="1200" dirty="0" smtClean="0"/>
            <a:t>2 </a:t>
          </a:r>
          <a:r>
            <a:rPr lang="en-US" sz="2000" kern="1200" dirty="0" smtClean="0"/>
            <a:t>= </a:t>
          </a:r>
          <a:r>
            <a:rPr lang="en-US" sz="2000" b="1" kern="1200" dirty="0" smtClean="0"/>
            <a:t>2h</a:t>
          </a:r>
          <a:endParaRPr lang="en-US" sz="2000" b="1" kern="1200" dirty="0"/>
        </a:p>
      </dsp:txBody>
      <dsp:txXfrm>
        <a:off x="7975878" y="515303"/>
        <a:ext cx="1289362" cy="859575"/>
      </dsp:txXfrm>
    </dsp:sp>
    <dsp:sp modelId="{F56CCF30-9A50-40A6-A78E-521266751C3F}">
      <dsp:nvSpPr>
        <dsp:cNvPr id="0" name=""/>
        <dsp:cNvSpPr/>
      </dsp:nvSpPr>
      <dsp:spPr>
        <a:xfrm>
          <a:off x="9266555" y="515303"/>
          <a:ext cx="2001972" cy="85957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 x </a:t>
          </a:r>
          <a:r>
            <a:rPr lang="en-US" sz="2000" kern="1200" dirty="0" smtClean="0"/>
            <a:t>2 </a:t>
          </a:r>
          <a:r>
            <a:rPr lang="en-US" sz="2000" kern="1200" dirty="0" smtClean="0"/>
            <a:t>= </a:t>
          </a:r>
          <a:r>
            <a:rPr lang="en-US" sz="2000" b="1" kern="1200" dirty="0" smtClean="0"/>
            <a:t>2h</a:t>
          </a:r>
          <a:endParaRPr lang="en-US" sz="2000" b="1" kern="1200" dirty="0"/>
        </a:p>
      </dsp:txBody>
      <dsp:txXfrm>
        <a:off x="9696343" y="515303"/>
        <a:ext cx="1142397" cy="859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7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9000" pencilSize="34"/>
                    </a14:imgEffect>
                    <a14:imgEffect>
                      <a14:sharpenSoften amount="-44000"/>
                    </a14:imgEffect>
                    <a14:imgEffect>
                      <a14:colorTemperature colorTemp="4821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699" y="2609562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Python </a:t>
            </a:r>
            <a:r>
              <a:rPr lang="en-US" sz="4800" dirty="0" smtClean="0"/>
              <a:t>Programming. </a:t>
            </a:r>
            <a:br>
              <a:rPr lang="en-US" sz="4800" dirty="0" smtClean="0"/>
            </a:br>
            <a:r>
              <a:rPr lang="en-US" sz="4800" dirty="0"/>
              <a:t>	</a:t>
            </a:r>
            <a:r>
              <a:rPr lang="en-US" sz="4800" dirty="0" smtClean="0"/>
              <a:t> Advanced Course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905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www.mcsa.co.uk/wp-content/uploads/2016/11/AAEAAQAAAAAAAAV1AAAAJGFiYWVjMjc4LTQzZjgtNDg4MS05ZGVhLTM0ZjZhOGQ3MzcwNg.jpg">
            <a:extLst>
              <a:ext uri="{FF2B5EF4-FFF2-40B4-BE49-F238E27FC236}">
                <a16:creationId xmlns:a16="http://schemas.microsoft.com/office/drawing/2014/main" id="{7A5ADF61-F41C-4B14-A50C-7B1214EB1E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7" y="1015355"/>
            <a:ext cx="11270562" cy="64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399C-FD10-4D35-B3D1-88DB8E2A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 create an own bicycle?</a:t>
            </a:r>
          </a:p>
        </p:txBody>
      </p:sp>
      <p:pic>
        <p:nvPicPr>
          <p:cNvPr id="1034" name="Picture 10" descr="Ð ÐµÐ·ÑÐ»ÑÑÐ°Ñ Ð¿Ð¾ÑÑÐºÑ Ð·Ð¾Ð±ÑÐ°Ð¶ÐµÐ½Ñ Ð·Ð° Ð·Ð°Ð¿Ð¸ÑÐ¾Ð¼ &quot;Ð¿ÑÐ¸Ð´ÑÐ¼ÑÐ²Ð°ÑÑ Ð²ÐµÐ»Ð¾ÑÐ¸Ð¿ÐµÐ´&quot;">
            <a:extLst>
              <a:ext uri="{FF2B5EF4-FFF2-40B4-BE49-F238E27FC236}">
                <a16:creationId xmlns:a16="http://schemas.microsoft.com/office/drawing/2014/main" id="{F36EFCA8-E714-4B07-868B-E4F212889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17" y="2372888"/>
            <a:ext cx="4010025" cy="3105150"/>
          </a:xfrm>
          <a:prstGeom prst="rect">
            <a:avLst/>
          </a:prstGeom>
          <a:noFill/>
          <a:effectLst>
            <a:outerShdw blurRad="50800" algn="ctr" rotWithShape="0">
              <a:schemeClr val="tx1"/>
            </a:outerShdw>
            <a:reflection stA="51000" endPos="65000" dist="50800" dir="5400000" sy="-100000" algn="bl" rotWithShape="0"/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Результат пошуку зображень за запитом &quot;it is not a rocket science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Результат пошуку зображень за запитом &quot;software design pattern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55" y="1366463"/>
            <a:ext cx="6536278" cy="42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1057-BB27-4EC4-A107-466797D7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84" y="328301"/>
            <a:ext cx="9918015" cy="582274"/>
          </a:xfrm>
        </p:spPr>
        <p:txBody>
          <a:bodyPr/>
          <a:lstStyle/>
          <a:p>
            <a:r>
              <a:rPr lang="en-US" dirty="0"/>
              <a:t>OOP</a:t>
            </a:r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oop&quot;">
            <a:extLst>
              <a:ext uri="{FF2B5EF4-FFF2-40B4-BE49-F238E27FC236}">
                <a16:creationId xmlns:a16="http://schemas.microsoft.com/office/drawing/2014/main" id="{7A65BEAA-890C-4DC7-9769-8DAEF709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442" y="1157045"/>
            <a:ext cx="4133557" cy="5164833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Ð ÐµÐ·ÑÐ»ÑÑÐ°Ñ Ð¿Ð¾ÑÑÐºÑ Ð·Ð¾Ð±ÑÐ°Ð¶ÐµÐ½Ñ Ð·Ð° Ð·Ð°Ð¿Ð¸ÑÐ¾Ð¼ &quot;oop&quot;">
            <a:extLst>
              <a:ext uri="{FF2B5EF4-FFF2-40B4-BE49-F238E27FC236}">
                <a16:creationId xmlns:a16="http://schemas.microsoft.com/office/drawing/2014/main" id="{9EBC7090-307D-4057-8BFD-F4465D92AE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84" y="3977468"/>
            <a:ext cx="5358651" cy="2344410"/>
          </a:xfrm>
          <a:prstGeom prst="rect">
            <a:avLst/>
          </a:prstGeom>
          <a:noFill/>
          <a:effectLst>
            <a:softEdge rad="177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81984" y="1299812"/>
            <a:ext cx="48171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Slots</a:t>
            </a:r>
          </a:p>
          <a:p>
            <a:r>
              <a:rPr lang="en-US" sz="2800" dirty="0"/>
              <a:t>Meta Class</a:t>
            </a:r>
          </a:p>
          <a:p>
            <a:r>
              <a:rPr lang="en-US" sz="2800" dirty="0"/>
              <a:t>Abstract Class</a:t>
            </a:r>
          </a:p>
          <a:p>
            <a:r>
              <a:rPr lang="en-US" sz="2800" dirty="0" smtClean="0"/>
              <a:t>Class </a:t>
            </a:r>
            <a:r>
              <a:rPr lang="en-US" sz="2800" dirty="0"/>
              <a:t>Decorator</a:t>
            </a:r>
          </a:p>
          <a:p>
            <a:r>
              <a:rPr lang="en-US" sz="2800" dirty="0" smtClean="0"/>
              <a:t>Magic methods</a:t>
            </a:r>
          </a:p>
          <a:p>
            <a:r>
              <a:rPr lang="en-US" sz="2800" dirty="0"/>
              <a:t>Abstract </a:t>
            </a:r>
            <a:r>
              <a:rPr lang="en-US" sz="2800" dirty="0" smtClean="0"/>
              <a:t>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16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A3C4-19E8-4E2E-8080-DC6E371D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20" y="513236"/>
            <a:ext cx="10016859" cy="582274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pic>
        <p:nvPicPr>
          <p:cNvPr id="2050" name="Picture 2" descr="https://refactoring.guru/images/content-public/index-design-patterns.png">
            <a:extLst>
              <a:ext uri="{FF2B5EF4-FFF2-40B4-BE49-F238E27FC236}">
                <a16:creationId xmlns:a16="http://schemas.microsoft.com/office/drawing/2014/main" id="{3461FF5B-BD19-45D5-A727-38890CB84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0" y="2328625"/>
            <a:ext cx="8205720" cy="349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4129EC-A1B3-4AB9-B3D7-EB9C10ADAB9A}"/>
              </a:ext>
            </a:extLst>
          </p:cNvPr>
          <p:cNvSpPr/>
          <p:nvPr/>
        </p:nvSpPr>
        <p:spPr>
          <a:xfrm>
            <a:off x="3338580" y="1805405"/>
            <a:ext cx="733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Definition  Classification Applicability Criticism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29720" y="2328625"/>
            <a:ext cx="2627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Singleton</a:t>
            </a:r>
            <a:endParaRPr lang="en-US" sz="2800" dirty="0"/>
          </a:p>
          <a:p>
            <a:r>
              <a:rPr lang="en-US" sz="2800" dirty="0" smtClean="0"/>
              <a:t>Command</a:t>
            </a:r>
            <a:endParaRPr lang="en-US" sz="2800" dirty="0"/>
          </a:p>
          <a:p>
            <a:r>
              <a:rPr lang="en-US" sz="2800" dirty="0" smtClean="0"/>
              <a:t>Prototype</a:t>
            </a:r>
            <a:endParaRPr lang="en-US" sz="2800" dirty="0"/>
          </a:p>
          <a:p>
            <a:r>
              <a:rPr lang="en-US" sz="2800" dirty="0" smtClean="0"/>
              <a:t>Observer</a:t>
            </a:r>
            <a:endParaRPr lang="en-US" sz="2800" dirty="0"/>
          </a:p>
          <a:p>
            <a:r>
              <a:rPr lang="en-US" sz="2800" dirty="0" smtClean="0"/>
              <a:t>Flyweight</a:t>
            </a:r>
            <a:endParaRPr lang="en-US" sz="2800" dirty="0"/>
          </a:p>
          <a:p>
            <a:r>
              <a:rPr lang="en-US" sz="2800" dirty="0" smtClean="0"/>
              <a:t>State</a:t>
            </a:r>
            <a:endParaRPr lang="en-US" sz="2800" dirty="0"/>
          </a:p>
          <a:p>
            <a:r>
              <a:rPr lang="en-US" sz="2800" dirty="0" smtClean="0"/>
              <a:t>Decorator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2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942" y="1260555"/>
            <a:ext cx="11515715" cy="5257346"/>
          </a:xfrm>
        </p:spPr>
        <p:txBody>
          <a:bodyPr/>
          <a:lstStyle/>
          <a:p>
            <a:r>
              <a:rPr lang="en-US" dirty="0" smtClean="0"/>
              <a:t>Threading</a:t>
            </a:r>
          </a:p>
          <a:p>
            <a:r>
              <a:rPr lang="en-US" dirty="0" smtClean="0"/>
              <a:t>Multiprocessing</a:t>
            </a:r>
          </a:p>
          <a:p>
            <a:r>
              <a:rPr lang="en-US" dirty="0"/>
              <a:t>Queue, pipe and the </a:t>
            </a:r>
            <a:r>
              <a:rPr lang="en-US" dirty="0" smtClean="0"/>
              <a:t>others </a:t>
            </a:r>
            <a:r>
              <a:rPr lang="en-US" dirty="0" err="1" smtClean="0"/>
              <a:t>mpc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/>
              <a:t>Asyncio</a:t>
            </a:r>
            <a:endParaRPr lang="en-US" dirty="0"/>
          </a:p>
        </p:txBody>
      </p:sp>
      <p:pic>
        <p:nvPicPr>
          <p:cNvPr id="3074" name="Picture 2" descr="Результат пошуку зображень за запитом &quot;threading and multiprocessing pyth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43" y="1260554"/>
            <a:ext cx="6458014" cy="4888785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9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980" y="400220"/>
            <a:ext cx="9817019" cy="582274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980" y="1486217"/>
            <a:ext cx="3589020" cy="4197193"/>
          </a:xfrm>
        </p:spPr>
        <p:txBody>
          <a:bodyPr/>
          <a:lstStyle/>
          <a:p>
            <a:r>
              <a:rPr lang="en-US" dirty="0" err="1" smtClean="0"/>
              <a:t>Unittest</a:t>
            </a:r>
            <a:endParaRPr lang="en-US" dirty="0" smtClean="0"/>
          </a:p>
          <a:p>
            <a:r>
              <a:rPr lang="en-US" dirty="0" err="1" smtClean="0"/>
              <a:t>Doctest</a:t>
            </a:r>
            <a:endParaRPr lang="en-US" dirty="0" smtClean="0"/>
          </a:p>
          <a:p>
            <a:r>
              <a:rPr lang="en-US" dirty="0" err="1" smtClean="0"/>
              <a:t>Pytest</a:t>
            </a:r>
            <a:endParaRPr lang="en-US" dirty="0" smtClean="0"/>
          </a:p>
          <a:p>
            <a:r>
              <a:rPr lang="en-US" dirty="0"/>
              <a:t>Mocks</a:t>
            </a:r>
          </a:p>
        </p:txBody>
      </p:sp>
      <p:pic>
        <p:nvPicPr>
          <p:cNvPr id="4098" name="Picture 2" descr="https://entp-tender-production.s3.amazonaws.com/assets/7910deabe728a0d860106cd96a5b1178e6b4829d/Pyramid.gif?AWSAccessKeyId=AKIAISVUXXOK32ATONEQ&amp;Expires=1847316067&amp;Signature=KGEc3fdz%2FFLeVxjxhGe6FmMrlTM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37" y="1087450"/>
            <a:ext cx="5977255" cy="4482943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052" y="507328"/>
            <a:ext cx="10587057" cy="582274"/>
          </a:xfrm>
        </p:spPr>
        <p:txBody>
          <a:bodyPr/>
          <a:lstStyle/>
          <a:p>
            <a:r>
              <a:rPr lang="en-US" dirty="0" smtClean="0"/>
              <a:t>Parsers and Network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051" y="1582883"/>
            <a:ext cx="2067921" cy="432939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JSON</a:t>
            </a:r>
          </a:p>
          <a:p>
            <a:r>
              <a:rPr lang="en-US" dirty="0" smtClean="0"/>
              <a:t>YAML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BS4</a:t>
            </a:r>
          </a:p>
          <a:p>
            <a:r>
              <a:rPr lang="en-US" dirty="0" smtClean="0"/>
              <a:t>Selenium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Socket</a:t>
            </a:r>
            <a:endParaRPr lang="en-US" dirty="0"/>
          </a:p>
        </p:txBody>
      </p:sp>
      <p:pic>
        <p:nvPicPr>
          <p:cNvPr id="5122" name="Picture 2" descr="Результат пошуку зображень за запитом &quot;js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79" y="1244358"/>
            <a:ext cx="6159035" cy="306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Результат пошуку зображень за запитом &quot;unix socket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43350"/>
            <a:ext cx="6365795" cy="2534005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1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 amt="2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470" y="593726"/>
            <a:ext cx="10587057" cy="582274"/>
          </a:xfrm>
        </p:spPr>
        <p:txBody>
          <a:bodyPr/>
          <a:lstStyle/>
          <a:p>
            <a:r>
              <a:rPr lang="en-US" dirty="0" smtClean="0"/>
              <a:t>Time. 30 hours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3095059"/>
              </p:ext>
            </p:extLst>
          </p:nvPr>
        </p:nvGraphicFramePr>
        <p:xfrm>
          <a:off x="426470" y="1538817"/>
          <a:ext cx="11270230" cy="331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69148653"/>
              </p:ext>
            </p:extLst>
          </p:nvPr>
        </p:nvGraphicFramePr>
        <p:xfrm>
          <a:off x="426470" y="3912659"/>
          <a:ext cx="11270230" cy="189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258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264</TotalTime>
  <Words>110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Python Programming.    Advanced Course</vt:lpstr>
      <vt:lpstr>Have you ever create an own bicycle?</vt:lpstr>
      <vt:lpstr>PowerPoint Presentation</vt:lpstr>
      <vt:lpstr>OOP</vt:lpstr>
      <vt:lpstr>Design patterns</vt:lpstr>
      <vt:lpstr>Asynchronous  programming</vt:lpstr>
      <vt:lpstr>Testing</vt:lpstr>
      <vt:lpstr>Parsers and Network Socket</vt:lpstr>
      <vt:lpstr>Time. 30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к формлению презентаций</dc:title>
  <dc:creator>victor.sokolovskiy@outlook.com</dc:creator>
  <cp:lastModifiedBy>Sergii Tishchenko</cp:lastModifiedBy>
  <cp:revision>26</cp:revision>
  <dcterms:created xsi:type="dcterms:W3CDTF">2016-08-17T12:38:38Z</dcterms:created>
  <dcterms:modified xsi:type="dcterms:W3CDTF">2018-09-17T09:35:44Z</dcterms:modified>
</cp:coreProperties>
</file>