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6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1176" autoAdjust="0"/>
  </p:normalViewPr>
  <p:slideViewPr>
    <p:cSldViewPr snapToGrid="0">
      <p:cViewPr varScale="1">
        <p:scale>
          <a:sx n="58" d="100"/>
          <a:sy n="58" d="100"/>
        </p:scale>
        <p:origin x="4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r>
              <a:rPr lang="en-US" baseline="0" dirty="0" smtClean="0"/>
              <a:t> are meaning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Check</a:t>
            </a:r>
            <a:r>
              <a:rPr lang="en-US" baseline="0" dirty="0" smtClean="0"/>
              <a:t> for a d</a:t>
            </a:r>
            <a:r>
              <a:rPr lang="en-US" dirty="0" smtClean="0"/>
              <a:t>etails</a:t>
            </a:r>
            <a:r>
              <a:rPr lang="en-US" baseline="0" dirty="0" smtClean="0"/>
              <a:t> </a:t>
            </a:r>
            <a:r>
              <a:rPr lang="en-US" dirty="0" smtClean="0"/>
              <a:t>https://esj.com/Articles/2012/09/24/Better-Unit-Testing.aspx?Page=1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r>
              <a:rPr lang="en-US" baseline="0" dirty="0" smtClean="0"/>
              <a:t> are meaning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https://docs.python.org/3.6/library/doctest.html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https://docs.python.org/3.6/library/doctest.html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9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https://docs.python.org/3.6/library/doctest.html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https://docs.python.org/3.6/library/doctest.html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https://docs.python.org/3.6/library/doctest.html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3263899"/>
            <a:ext cx="9144000" cy="1046163"/>
          </a:xfrm>
        </p:spPr>
        <p:txBody>
          <a:bodyPr/>
          <a:lstStyle/>
          <a:p>
            <a:r>
              <a:rPr lang="en-US" dirty="0" smtClean="0"/>
              <a:t>Testing. General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Doctest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9680" y="1590579"/>
            <a:ext cx="1121332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  python ./test_doctest.py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можно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 -m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"test_doctest.py"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line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__main__.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Failed example: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mississippi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Expected: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...]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had failures: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__main__.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***Test Failed***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9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or not to do?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test:</a:t>
            </a:r>
          </a:p>
          <a:p>
            <a:pPr marL="457200" lvl="1" indent="0">
              <a:buNone/>
            </a:pPr>
            <a:r>
              <a:rPr lang="en-US" sz="2800" dirty="0"/>
              <a:t>• tests verify the correctness of the code</a:t>
            </a:r>
          </a:p>
          <a:p>
            <a:pPr marL="457200" lvl="1" indent="0">
              <a:buNone/>
            </a:pPr>
            <a:r>
              <a:rPr lang="en-US" sz="2800" dirty="0"/>
              <a:t>• and allow you to fearlessly change the code even in large ones</a:t>
            </a:r>
          </a:p>
          <a:p>
            <a:pPr marL="457200" lvl="1" indent="0">
              <a:buNone/>
            </a:pPr>
            <a:r>
              <a:rPr lang="en-US" sz="2800" dirty="0"/>
              <a:t>projects.</a:t>
            </a:r>
          </a:p>
          <a:p>
            <a:pPr marL="0" indent="0">
              <a:buNone/>
            </a:pPr>
            <a:r>
              <a:rPr lang="en-US" dirty="0"/>
              <a:t>• Do not test:</a:t>
            </a:r>
          </a:p>
          <a:p>
            <a:pPr marL="457200" lvl="1" indent="0">
              <a:buNone/>
            </a:pPr>
            <a:r>
              <a:rPr lang="en-US" sz="2800" dirty="0"/>
              <a:t>• Writing tests takes time</a:t>
            </a:r>
          </a:p>
          <a:p>
            <a:pPr marL="457200" lvl="1" indent="0">
              <a:buNone/>
            </a:pPr>
            <a:r>
              <a:rPr lang="en-US" sz="2800" dirty="0"/>
              <a:t>• Often in the test project more than the code,</a:t>
            </a:r>
          </a:p>
          <a:p>
            <a:pPr marL="457200" lvl="1" indent="0">
              <a:buNone/>
            </a:pPr>
            <a:r>
              <a:rPr lang="en-US" sz="2800" dirty="0"/>
              <a:t>• running tests do not guarantee correctness.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The answer </a:t>
            </a:r>
            <a:r>
              <a:rPr lang="en-US" dirty="0"/>
              <a:t>is obvious: of course, to test!</a:t>
            </a:r>
          </a:p>
        </p:txBody>
      </p:sp>
    </p:spTree>
    <p:extLst>
      <p:ext uri="{BB962C8B-B14F-4D97-AF65-F5344CB8AC3E}">
        <p14:creationId xmlns:p14="http://schemas.microsoft.com/office/powerpoint/2010/main" val="240868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Principles of Better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Know what you're testing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Unit </a:t>
            </a:r>
            <a:r>
              <a:rPr lang="en-US" dirty="0"/>
              <a:t>tests should be self-sufficient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Tests </a:t>
            </a:r>
            <a:r>
              <a:rPr lang="en-US" dirty="0"/>
              <a:t>should be deterministic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Naming </a:t>
            </a:r>
            <a:r>
              <a:rPr lang="en-US" dirty="0"/>
              <a:t>conventions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Do repeat yourself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Test </a:t>
            </a:r>
            <a:r>
              <a:rPr lang="en-US" dirty="0"/>
              <a:t>results, not implementation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Avoid </a:t>
            </a:r>
            <a:r>
              <a:rPr lang="en-US" dirty="0" err="1"/>
              <a:t>overspecification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/>
              <a:t>an Isolation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73361" y="1817476"/>
            <a:ext cx="11399539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(iterable):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Applies run-length encoding to an iterable.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item, g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itertools.groupby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(iterable):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missisippi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it-IT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[(‘m', </a:t>
            </a:r>
            <a:r>
              <a:rPr lang="it-IT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1), </a:t>
            </a:r>
            <a:r>
              <a:rPr lang="it-IT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(‘i', </a:t>
            </a:r>
            <a:r>
              <a:rPr lang="it-IT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1), </a:t>
            </a:r>
            <a:r>
              <a:rPr lang="it-IT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</a:t>
            </a:r>
            <a:r>
              <a:rPr lang="it-IT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(‘s', </a:t>
            </a:r>
            <a:r>
              <a:rPr lang="it-IT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2), </a:t>
            </a:r>
            <a:r>
              <a:rPr lang="it-IT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(‘i', </a:t>
            </a:r>
            <a:r>
              <a:rPr lang="it-IT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1), </a:t>
            </a:r>
            <a:r>
              <a:rPr lang="it-IT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(‘s', 2),...]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4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print?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181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 function helps to get half automated testing out of interactive mode.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interpreter print something – you check results visually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4986" y="3361759"/>
            <a:ext cx="889915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test_rle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test_rle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68140" y="4515921"/>
            <a:ext cx="58216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2400" dirty="0"/>
              <a:t>[('h', 1), ('e', 1), ('l', 2), ('o', 1), (' ', 1), ('w', 1), ('o', 1), ('r', 1), ('l', 1), ('d', 1), ('!', 1)]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18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3263899"/>
            <a:ext cx="9144000" cy="1046163"/>
          </a:xfrm>
        </p:spPr>
        <p:txBody>
          <a:bodyPr/>
          <a:lstStyle/>
          <a:p>
            <a:r>
              <a:rPr lang="en-US" dirty="0" smtClean="0"/>
              <a:t>Testing. </a:t>
            </a:r>
            <a:r>
              <a:rPr lang="en-US" dirty="0" err="1" smtClean="0"/>
              <a:t>Doctest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71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or not to do?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1354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doctest</a:t>
            </a:r>
            <a:r>
              <a:rPr lang="en-US" dirty="0"/>
              <a:t> module searches for pieces of text that look like interactive Python sessions, and then executes those sessions to verify that they work exactly as shown.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70" y="2241232"/>
            <a:ext cx="4762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Doctest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66" y="1068339"/>
            <a:ext cx="11515715" cy="5257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several common ways to use </a:t>
            </a:r>
            <a:r>
              <a:rPr lang="en-US" dirty="0" err="1"/>
              <a:t>doctest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To check that a module’s </a:t>
            </a:r>
            <a:r>
              <a:rPr lang="en-US" sz="2800" dirty="0" err="1"/>
              <a:t>docstrings</a:t>
            </a:r>
            <a:r>
              <a:rPr lang="en-US" sz="2800" dirty="0"/>
              <a:t> are up-to-date by verifying that all interactive examples still work as documented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To perform regression testing by verifying that interactive examples from a test file or a test object work as expected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To write tutorial documentation for a package, liberally illustrated with input-output examples. Depending on whether the examples or the expository text are emphasized, this has the flavor of “literate testing” or “executable documentation”.</a:t>
            </a:r>
          </a:p>
        </p:txBody>
      </p:sp>
    </p:spTree>
    <p:extLst>
      <p:ext uri="{BB962C8B-B14F-4D97-AF65-F5344CB8AC3E}">
        <p14:creationId xmlns:p14="http://schemas.microsoft.com/office/powerpoint/2010/main" val="48153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Doctest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59840" y="1324710"/>
            <a:ext cx="794942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(iterable):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"""Applies run-length encoding to an iterable.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&gt;&gt;&gt;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(""))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&gt;&gt;&gt;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rle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mississippi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[('m', 1), ('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1), ('s', 2), ('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1),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('s', 2), ('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1), ('p', 2), ('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1)]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item, 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itertools.groupby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(iterable):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yield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"__main__"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doctest.testmod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0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3247</TotalTime>
  <Words>383</Words>
  <Application>Microsoft Office PowerPoint</Application>
  <PresentationFormat>Widescreen</PresentationFormat>
  <Paragraphs>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Testing. General rules</vt:lpstr>
      <vt:lpstr>To do or not to do?</vt:lpstr>
      <vt:lpstr>8 Principles of Better Unit Testing</vt:lpstr>
      <vt:lpstr>Example</vt:lpstr>
      <vt:lpstr>Testing with print?</vt:lpstr>
      <vt:lpstr>Testing. Doctest</vt:lpstr>
      <vt:lpstr>To do or not to do?</vt:lpstr>
      <vt:lpstr>Doctest</vt:lpstr>
      <vt:lpstr>Doctest</vt:lpstr>
      <vt:lpstr>Doctest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135</cp:revision>
  <dcterms:created xsi:type="dcterms:W3CDTF">2016-09-08T21:29:20Z</dcterms:created>
  <dcterms:modified xsi:type="dcterms:W3CDTF">2018-09-11T10:26:35Z</dcterms:modified>
</cp:coreProperties>
</file>