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4BE"/>
    <a:srgbClr val="E7BEBF"/>
    <a:srgbClr val="F7E651"/>
    <a:srgbClr val="ED7C33"/>
    <a:srgbClr val="C8C9D0"/>
    <a:srgbClr val="A3A4A7"/>
    <a:srgbClr val="7595D6"/>
    <a:srgbClr val="87ADF7"/>
    <a:srgbClr val="9F27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81176" autoAdjust="0"/>
  </p:normalViewPr>
  <p:slideViewPr>
    <p:cSldViewPr snapToGrid="0">
      <p:cViewPr varScale="1">
        <p:scale>
          <a:sx n="42" d="100"/>
          <a:sy n="42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76F63-835E-46F5-AEB3-90A06FD74112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B9DD-4E80-470F-B438-047D7BDD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https://docs.python.org/3.6/library/doctest.html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B9DD-4E80-470F-B438-047D7BDD85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lick to edit Master title style</a:t>
            </a:r>
            <a:r>
              <a:rPr lang="ru-RU" dirty="0"/>
              <a:t>  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905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26" y="1274079"/>
            <a:ext cx="11515715" cy="5257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56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2942" y="112544"/>
            <a:ext cx="10587057" cy="58227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85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6960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7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9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93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6960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395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5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alphaModFix amt="2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-171606"/>
            <a:ext cx="12538455" cy="1506912"/>
            <a:chOff x="0" y="-171606"/>
            <a:chExt cx="12538455" cy="1506912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6850" y="-171606"/>
              <a:ext cx="2131605" cy="1506912"/>
            </a:xfrm>
            <a:prstGeom prst="rect">
              <a:avLst/>
            </a:prstGeom>
          </p:spPr>
        </p:pic>
        <p:cxnSp>
          <p:nvCxnSpPr>
            <p:cNvPr id="13" name="Straight Arrow Connector 12"/>
            <p:cNvCxnSpPr/>
            <p:nvPr userDrawn="1"/>
          </p:nvCxnSpPr>
          <p:spPr>
            <a:xfrm>
              <a:off x="0" y="818050"/>
              <a:ext cx="10800000" cy="8893"/>
            </a:xfrm>
            <a:prstGeom prst="straightConnector1">
              <a:avLst/>
            </a:prstGeom>
            <a:ln w="31750">
              <a:solidFill>
                <a:srgbClr val="9F272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"/>
          <p:cNvSpPr txBox="1">
            <a:spLocks/>
          </p:cNvSpPr>
          <p:nvPr userDrawn="1"/>
        </p:nvSpPr>
        <p:spPr>
          <a:xfrm>
            <a:off x="212942" y="112544"/>
            <a:ext cx="10587057" cy="582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37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10000">
              <a:srgbClr val="9F2728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38200" y="1869511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63" y="4599931"/>
            <a:ext cx="3808219" cy="2692174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8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3263899"/>
            <a:ext cx="9144000" cy="1046163"/>
          </a:xfrm>
        </p:spPr>
        <p:txBody>
          <a:bodyPr/>
          <a:lstStyle/>
          <a:p>
            <a:r>
              <a:rPr lang="en-US" dirty="0" smtClean="0"/>
              <a:t>Testing. </a:t>
            </a:r>
            <a:r>
              <a:rPr lang="en-US" dirty="0" err="1" smtClean="0"/>
              <a:t>Pytest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paceTemplate.potx" id="{1DFD984F-CF35-4FD4-B109-42F16014EF75}" vid="{D0BF3553-D899-4979-8D82-D598906048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SimpleTemplatePowerPoint</Template>
  <TotalTime>3400</TotalTime>
  <Words>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Testing. Pytest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Sergii Tischenko</dc:creator>
  <cp:lastModifiedBy>Sergii Tishchenko</cp:lastModifiedBy>
  <cp:revision>143</cp:revision>
  <dcterms:created xsi:type="dcterms:W3CDTF">2016-09-08T21:29:20Z</dcterms:created>
  <dcterms:modified xsi:type="dcterms:W3CDTF">2018-09-11T16:36:42Z</dcterms:modified>
</cp:coreProperties>
</file>