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D0915-9DCF-47CD-9549-FDA38D265DC8}" v="5" dt="2022-07-11T05:02:19.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it Pawar" userId="6ed35a7f5e9aa475" providerId="LiveId" clId="{448D0915-9DCF-47CD-9549-FDA38D265DC8}"/>
    <pc:docChg chg="custSel addSld delSld modSld">
      <pc:chgData name="Abhijit Pawar" userId="6ed35a7f5e9aa475" providerId="LiveId" clId="{448D0915-9DCF-47CD-9549-FDA38D265DC8}" dt="2022-07-11T05:08:02.916" v="3315" actId="20577"/>
      <pc:docMkLst>
        <pc:docMk/>
      </pc:docMkLst>
      <pc:sldChg chg="modSp new mod">
        <pc:chgData name="Abhijit Pawar" userId="6ed35a7f5e9aa475" providerId="LiveId" clId="{448D0915-9DCF-47CD-9549-FDA38D265DC8}" dt="2022-07-11T03:14:54.460" v="77" actId="20577"/>
        <pc:sldMkLst>
          <pc:docMk/>
          <pc:sldMk cId="3659273621" sldId="257"/>
        </pc:sldMkLst>
        <pc:spChg chg="mod">
          <ac:chgData name="Abhijit Pawar" userId="6ed35a7f5e9aa475" providerId="LiveId" clId="{448D0915-9DCF-47CD-9549-FDA38D265DC8}" dt="2022-07-11T02:41:06.910" v="28" actId="20577"/>
          <ac:spMkLst>
            <pc:docMk/>
            <pc:sldMk cId="3659273621" sldId="257"/>
            <ac:spMk id="2" creationId="{F6BAECA4-1244-CA2C-9EB5-50F5F3015907}"/>
          </ac:spMkLst>
        </pc:spChg>
        <pc:spChg chg="mod">
          <ac:chgData name="Abhijit Pawar" userId="6ed35a7f5e9aa475" providerId="LiveId" clId="{448D0915-9DCF-47CD-9549-FDA38D265DC8}" dt="2022-07-11T03:14:54.460" v="77" actId="20577"/>
          <ac:spMkLst>
            <pc:docMk/>
            <pc:sldMk cId="3659273621" sldId="257"/>
            <ac:spMk id="3" creationId="{41D5EBB7-36BA-8C56-A0C8-4A7122E0006D}"/>
          </ac:spMkLst>
        </pc:spChg>
      </pc:sldChg>
      <pc:sldChg chg="modSp new mod">
        <pc:chgData name="Abhijit Pawar" userId="6ed35a7f5e9aa475" providerId="LiveId" clId="{448D0915-9DCF-47CD-9549-FDA38D265DC8}" dt="2022-07-11T04:03:04.655" v="656" actId="20577"/>
        <pc:sldMkLst>
          <pc:docMk/>
          <pc:sldMk cId="1360925857" sldId="258"/>
        </pc:sldMkLst>
        <pc:spChg chg="mod">
          <ac:chgData name="Abhijit Pawar" userId="6ed35a7f5e9aa475" providerId="LiveId" clId="{448D0915-9DCF-47CD-9549-FDA38D265DC8}" dt="2022-07-11T03:24:17.132" v="112" actId="20577"/>
          <ac:spMkLst>
            <pc:docMk/>
            <pc:sldMk cId="1360925857" sldId="258"/>
            <ac:spMk id="2" creationId="{18CE17E9-C78A-DFD4-6038-363AD51029B6}"/>
          </ac:spMkLst>
        </pc:spChg>
        <pc:spChg chg="mod">
          <ac:chgData name="Abhijit Pawar" userId="6ed35a7f5e9aa475" providerId="LiveId" clId="{448D0915-9DCF-47CD-9549-FDA38D265DC8}" dt="2022-07-11T04:03:04.655" v="656" actId="20577"/>
          <ac:spMkLst>
            <pc:docMk/>
            <pc:sldMk cId="1360925857" sldId="258"/>
            <ac:spMk id="3" creationId="{F743504A-DEBE-8C7F-3AEC-550E9844895E}"/>
          </ac:spMkLst>
        </pc:spChg>
      </pc:sldChg>
      <pc:sldChg chg="modSp new mod">
        <pc:chgData name="Abhijit Pawar" userId="6ed35a7f5e9aa475" providerId="LiveId" clId="{448D0915-9DCF-47CD-9549-FDA38D265DC8}" dt="2022-07-11T04:27:43.981" v="1337" actId="20577"/>
        <pc:sldMkLst>
          <pc:docMk/>
          <pc:sldMk cId="438189088" sldId="259"/>
        </pc:sldMkLst>
        <pc:spChg chg="mod">
          <ac:chgData name="Abhijit Pawar" userId="6ed35a7f5e9aa475" providerId="LiveId" clId="{448D0915-9DCF-47CD-9549-FDA38D265DC8}" dt="2022-07-11T03:56:27.425" v="410" actId="20577"/>
          <ac:spMkLst>
            <pc:docMk/>
            <pc:sldMk cId="438189088" sldId="259"/>
            <ac:spMk id="2" creationId="{23DD7EA6-2E47-C7AA-A5B6-8C0CBB5D80BF}"/>
          </ac:spMkLst>
        </pc:spChg>
        <pc:spChg chg="mod">
          <ac:chgData name="Abhijit Pawar" userId="6ed35a7f5e9aa475" providerId="LiveId" clId="{448D0915-9DCF-47CD-9549-FDA38D265DC8}" dt="2022-07-11T04:27:43.981" v="1337" actId="20577"/>
          <ac:spMkLst>
            <pc:docMk/>
            <pc:sldMk cId="438189088" sldId="259"/>
            <ac:spMk id="3" creationId="{4C528BCE-2B14-111A-35A3-FADE9A439124}"/>
          </ac:spMkLst>
        </pc:spChg>
      </pc:sldChg>
      <pc:sldChg chg="modSp new mod">
        <pc:chgData name="Abhijit Pawar" userId="6ed35a7f5e9aa475" providerId="LiveId" clId="{448D0915-9DCF-47CD-9549-FDA38D265DC8}" dt="2022-07-11T04:44:16.882" v="2018" actId="27636"/>
        <pc:sldMkLst>
          <pc:docMk/>
          <pc:sldMk cId="3238054498" sldId="260"/>
        </pc:sldMkLst>
        <pc:spChg chg="mod">
          <ac:chgData name="Abhijit Pawar" userId="6ed35a7f5e9aa475" providerId="LiveId" clId="{448D0915-9DCF-47CD-9549-FDA38D265DC8}" dt="2022-07-11T04:39:04.685" v="1354" actId="20577"/>
          <ac:spMkLst>
            <pc:docMk/>
            <pc:sldMk cId="3238054498" sldId="260"/>
            <ac:spMk id="2" creationId="{9E6593BA-F65C-E985-BFD2-185C71F51FBB}"/>
          </ac:spMkLst>
        </pc:spChg>
        <pc:spChg chg="mod">
          <ac:chgData name="Abhijit Pawar" userId="6ed35a7f5e9aa475" providerId="LiveId" clId="{448D0915-9DCF-47CD-9549-FDA38D265DC8}" dt="2022-07-11T04:44:16.882" v="2018" actId="27636"/>
          <ac:spMkLst>
            <pc:docMk/>
            <pc:sldMk cId="3238054498" sldId="260"/>
            <ac:spMk id="3" creationId="{650C50BE-BE22-40B7-D313-9DF9B91661D9}"/>
          </ac:spMkLst>
        </pc:spChg>
      </pc:sldChg>
      <pc:sldChg chg="modSp new mod">
        <pc:chgData name="Abhijit Pawar" userId="6ed35a7f5e9aa475" providerId="LiveId" clId="{448D0915-9DCF-47CD-9549-FDA38D265DC8}" dt="2022-07-11T04:55:12.618" v="2270" actId="5793"/>
        <pc:sldMkLst>
          <pc:docMk/>
          <pc:sldMk cId="183221099" sldId="261"/>
        </pc:sldMkLst>
        <pc:spChg chg="mod">
          <ac:chgData name="Abhijit Pawar" userId="6ed35a7f5e9aa475" providerId="LiveId" clId="{448D0915-9DCF-47CD-9549-FDA38D265DC8}" dt="2022-07-11T04:53:10.081" v="2185" actId="20577"/>
          <ac:spMkLst>
            <pc:docMk/>
            <pc:sldMk cId="183221099" sldId="261"/>
            <ac:spMk id="2" creationId="{FF2E4158-6FDA-180C-D297-A0AD5237F29B}"/>
          </ac:spMkLst>
        </pc:spChg>
        <pc:spChg chg="mod">
          <ac:chgData name="Abhijit Pawar" userId="6ed35a7f5e9aa475" providerId="LiveId" clId="{448D0915-9DCF-47CD-9549-FDA38D265DC8}" dt="2022-07-11T04:55:12.618" v="2270" actId="5793"/>
          <ac:spMkLst>
            <pc:docMk/>
            <pc:sldMk cId="183221099" sldId="261"/>
            <ac:spMk id="3" creationId="{5F65B841-94FC-444A-7637-486AF9B98243}"/>
          </ac:spMkLst>
        </pc:spChg>
      </pc:sldChg>
      <pc:sldChg chg="addSp delSp modSp new mod modClrScheme chgLayout">
        <pc:chgData name="Abhijit Pawar" userId="6ed35a7f5e9aa475" providerId="LiveId" clId="{448D0915-9DCF-47CD-9549-FDA38D265DC8}" dt="2022-07-11T04:59:20.692" v="2485" actId="478"/>
        <pc:sldMkLst>
          <pc:docMk/>
          <pc:sldMk cId="3725167426" sldId="262"/>
        </pc:sldMkLst>
        <pc:spChg chg="mod ord">
          <ac:chgData name="Abhijit Pawar" userId="6ed35a7f5e9aa475" providerId="LiveId" clId="{448D0915-9DCF-47CD-9549-FDA38D265DC8}" dt="2022-07-11T04:57:11.975" v="2302" actId="700"/>
          <ac:spMkLst>
            <pc:docMk/>
            <pc:sldMk cId="3725167426" sldId="262"/>
            <ac:spMk id="2" creationId="{92080F26-011A-B1FB-CB25-5325DE6D69F4}"/>
          </ac:spMkLst>
        </pc:spChg>
        <pc:spChg chg="del mod ord">
          <ac:chgData name="Abhijit Pawar" userId="6ed35a7f5e9aa475" providerId="LiveId" clId="{448D0915-9DCF-47CD-9549-FDA38D265DC8}" dt="2022-07-11T04:59:04.014" v="2482" actId="26606"/>
          <ac:spMkLst>
            <pc:docMk/>
            <pc:sldMk cId="3725167426" sldId="262"/>
            <ac:spMk id="3" creationId="{1F990F71-0B7A-918F-5777-6AF9E36E0CD7}"/>
          </ac:spMkLst>
        </pc:spChg>
        <pc:spChg chg="add mod ord">
          <ac:chgData name="Abhijit Pawar" userId="6ed35a7f5e9aa475" providerId="LiveId" clId="{448D0915-9DCF-47CD-9549-FDA38D265DC8}" dt="2022-07-11T04:57:20.272" v="2317" actId="20577"/>
          <ac:spMkLst>
            <pc:docMk/>
            <pc:sldMk cId="3725167426" sldId="262"/>
            <ac:spMk id="4" creationId="{0BBA0B82-E3E8-AF95-C910-EC0073CCFAFC}"/>
          </ac:spMkLst>
        </pc:spChg>
        <pc:spChg chg="add mod ord">
          <ac:chgData name="Abhijit Pawar" userId="6ed35a7f5e9aa475" providerId="LiveId" clId="{448D0915-9DCF-47CD-9549-FDA38D265DC8}" dt="2022-07-11T04:58:38.898" v="2480" actId="20577"/>
          <ac:spMkLst>
            <pc:docMk/>
            <pc:sldMk cId="3725167426" sldId="262"/>
            <ac:spMk id="5" creationId="{E3FD25B9-B191-2601-E654-DFB68ADC77C3}"/>
          </ac:spMkLst>
        </pc:spChg>
        <pc:spChg chg="add del mod ord">
          <ac:chgData name="Abhijit Pawar" userId="6ed35a7f5e9aa475" providerId="LiveId" clId="{448D0915-9DCF-47CD-9549-FDA38D265DC8}" dt="2022-07-11T04:59:02.709" v="2481" actId="22"/>
          <ac:spMkLst>
            <pc:docMk/>
            <pc:sldMk cId="3725167426" sldId="262"/>
            <ac:spMk id="6" creationId="{383D8840-5674-5E4E-D2C9-8EA3FB250763}"/>
          </ac:spMkLst>
        </pc:spChg>
        <pc:graphicFrameChg chg="add mod">
          <ac:chgData name="Abhijit Pawar" userId="6ed35a7f5e9aa475" providerId="LiveId" clId="{448D0915-9DCF-47CD-9549-FDA38D265DC8}" dt="2022-07-11T04:59:20.692" v="2485" actId="478"/>
          <ac:graphicFrameMkLst>
            <pc:docMk/>
            <pc:sldMk cId="3725167426" sldId="262"/>
            <ac:graphicFrameMk id="10" creationId="{1F6D8FCB-9F58-1898-0EDF-E752A6A3AEDE}"/>
          </ac:graphicFrameMkLst>
        </pc:graphicFrameChg>
        <pc:picChg chg="add mod ord">
          <ac:chgData name="Abhijit Pawar" userId="6ed35a7f5e9aa475" providerId="LiveId" clId="{448D0915-9DCF-47CD-9549-FDA38D265DC8}" dt="2022-07-11T04:59:06.288" v="2484" actId="962"/>
          <ac:picMkLst>
            <pc:docMk/>
            <pc:sldMk cId="3725167426" sldId="262"/>
            <ac:picMk id="8" creationId="{E6193E6F-CE7F-C363-6D05-4A9095DBC75D}"/>
          </ac:picMkLst>
        </pc:picChg>
      </pc:sldChg>
      <pc:sldChg chg="delSp modSp new del mod modClrScheme chgLayout">
        <pc:chgData name="Abhijit Pawar" userId="6ed35a7f5e9aa475" providerId="LiveId" clId="{448D0915-9DCF-47CD-9549-FDA38D265DC8}" dt="2022-07-11T05:00:36.470" v="2519" actId="2696"/>
        <pc:sldMkLst>
          <pc:docMk/>
          <pc:sldMk cId="530822866" sldId="263"/>
        </pc:sldMkLst>
        <pc:spChg chg="mod ord">
          <ac:chgData name="Abhijit Pawar" userId="6ed35a7f5e9aa475" providerId="LiveId" clId="{448D0915-9DCF-47CD-9549-FDA38D265DC8}" dt="2022-07-11T05:00:29.296" v="2518" actId="700"/>
          <ac:spMkLst>
            <pc:docMk/>
            <pc:sldMk cId="530822866" sldId="263"/>
            <ac:spMk id="2" creationId="{550306FA-A179-4432-2B27-9EBD7623DFB2}"/>
          </ac:spMkLst>
        </pc:spChg>
        <pc:spChg chg="mod ord">
          <ac:chgData name="Abhijit Pawar" userId="6ed35a7f5e9aa475" providerId="LiveId" clId="{448D0915-9DCF-47CD-9549-FDA38D265DC8}" dt="2022-07-11T05:00:29.296" v="2518" actId="700"/>
          <ac:spMkLst>
            <pc:docMk/>
            <pc:sldMk cId="530822866" sldId="263"/>
            <ac:spMk id="3" creationId="{0432DE9F-50F8-F6E0-91A0-FB89A7BD92BB}"/>
          </ac:spMkLst>
        </pc:spChg>
        <pc:spChg chg="mod ord">
          <ac:chgData name="Abhijit Pawar" userId="6ed35a7f5e9aa475" providerId="LiveId" clId="{448D0915-9DCF-47CD-9549-FDA38D265DC8}" dt="2022-07-11T05:00:29.296" v="2518" actId="700"/>
          <ac:spMkLst>
            <pc:docMk/>
            <pc:sldMk cId="530822866" sldId="263"/>
            <ac:spMk id="4" creationId="{9B3BCB97-BD96-FC1A-C2E1-98FBCAE54DDE}"/>
          </ac:spMkLst>
        </pc:spChg>
        <pc:spChg chg="del">
          <ac:chgData name="Abhijit Pawar" userId="6ed35a7f5e9aa475" providerId="LiveId" clId="{448D0915-9DCF-47CD-9549-FDA38D265DC8}" dt="2022-07-11T05:00:29.296" v="2518" actId="700"/>
          <ac:spMkLst>
            <pc:docMk/>
            <pc:sldMk cId="530822866" sldId="263"/>
            <ac:spMk id="5" creationId="{0093B551-0314-3D9C-21E6-24D7C3A8B206}"/>
          </ac:spMkLst>
        </pc:spChg>
        <pc:spChg chg="del">
          <ac:chgData name="Abhijit Pawar" userId="6ed35a7f5e9aa475" providerId="LiveId" clId="{448D0915-9DCF-47CD-9549-FDA38D265DC8}" dt="2022-07-11T05:00:29.296" v="2518" actId="700"/>
          <ac:spMkLst>
            <pc:docMk/>
            <pc:sldMk cId="530822866" sldId="263"/>
            <ac:spMk id="6" creationId="{200CC88F-1FFB-DA15-88F3-740054845977}"/>
          </ac:spMkLst>
        </pc:spChg>
      </pc:sldChg>
      <pc:sldChg chg="addSp delSp modSp new mod">
        <pc:chgData name="Abhijit Pawar" userId="6ed35a7f5e9aa475" providerId="LiveId" clId="{448D0915-9DCF-47CD-9549-FDA38D265DC8}" dt="2022-07-11T05:02:42.130" v="2765" actId="20577"/>
        <pc:sldMkLst>
          <pc:docMk/>
          <pc:sldMk cId="580705298" sldId="264"/>
        </pc:sldMkLst>
        <pc:spChg chg="mod">
          <ac:chgData name="Abhijit Pawar" userId="6ed35a7f5e9aa475" providerId="LiveId" clId="{448D0915-9DCF-47CD-9549-FDA38D265DC8}" dt="2022-07-11T05:00:42.896" v="2537" actId="20577"/>
          <ac:spMkLst>
            <pc:docMk/>
            <pc:sldMk cId="580705298" sldId="264"/>
            <ac:spMk id="2" creationId="{0A030CB9-5C33-1519-3957-1C669D45E57A}"/>
          </ac:spMkLst>
        </pc:spChg>
        <pc:spChg chg="add del mod">
          <ac:chgData name="Abhijit Pawar" userId="6ed35a7f5e9aa475" providerId="LiveId" clId="{448D0915-9DCF-47CD-9549-FDA38D265DC8}" dt="2022-07-11T05:02:42.130" v="2765" actId="20577"/>
          <ac:spMkLst>
            <pc:docMk/>
            <pc:sldMk cId="580705298" sldId="264"/>
            <ac:spMk id="3" creationId="{EEAC70C9-7FB2-281E-E408-4AB507BC10B1}"/>
          </ac:spMkLst>
        </pc:spChg>
        <pc:spChg chg="add del">
          <ac:chgData name="Abhijit Pawar" userId="6ed35a7f5e9aa475" providerId="LiveId" clId="{448D0915-9DCF-47CD-9549-FDA38D265DC8}" dt="2022-07-11T05:02:19.920" v="2756" actId="478"/>
          <ac:spMkLst>
            <pc:docMk/>
            <pc:sldMk cId="580705298" sldId="264"/>
            <ac:spMk id="4" creationId="{ED9A7967-6091-D9CB-D5CC-F14C4F3EB2CB}"/>
          </ac:spMkLst>
        </pc:spChg>
        <pc:spChg chg="add del mod">
          <ac:chgData name="Abhijit Pawar" userId="6ed35a7f5e9aa475" providerId="LiveId" clId="{448D0915-9DCF-47CD-9549-FDA38D265DC8}" dt="2022-07-11T05:02:12.120" v="2755" actId="478"/>
          <ac:spMkLst>
            <pc:docMk/>
            <pc:sldMk cId="580705298" sldId="264"/>
            <ac:spMk id="5" creationId="{11AE5EE1-BD4D-3E2E-0DE3-50B6A55D59B8}"/>
          </ac:spMkLst>
        </pc:spChg>
      </pc:sldChg>
      <pc:sldChg chg="modSp new mod">
        <pc:chgData name="Abhijit Pawar" userId="6ed35a7f5e9aa475" providerId="LiveId" clId="{448D0915-9DCF-47CD-9549-FDA38D265DC8}" dt="2022-07-11T05:05:00.770" v="2932" actId="20577"/>
        <pc:sldMkLst>
          <pc:docMk/>
          <pc:sldMk cId="1649283061" sldId="265"/>
        </pc:sldMkLst>
        <pc:spChg chg="mod">
          <ac:chgData name="Abhijit Pawar" userId="6ed35a7f5e9aa475" providerId="LiveId" clId="{448D0915-9DCF-47CD-9549-FDA38D265DC8}" dt="2022-07-11T05:02:59.185" v="2792" actId="20577"/>
          <ac:spMkLst>
            <pc:docMk/>
            <pc:sldMk cId="1649283061" sldId="265"/>
            <ac:spMk id="2" creationId="{DC3B459D-BB61-8FBF-5172-8D246295C882}"/>
          </ac:spMkLst>
        </pc:spChg>
        <pc:spChg chg="mod">
          <ac:chgData name="Abhijit Pawar" userId="6ed35a7f5e9aa475" providerId="LiveId" clId="{448D0915-9DCF-47CD-9549-FDA38D265DC8}" dt="2022-07-11T05:05:00.770" v="2932" actId="20577"/>
          <ac:spMkLst>
            <pc:docMk/>
            <pc:sldMk cId="1649283061" sldId="265"/>
            <ac:spMk id="3" creationId="{5DDAF323-1766-3F11-CE7C-DE15E39036C3}"/>
          </ac:spMkLst>
        </pc:spChg>
      </pc:sldChg>
      <pc:sldChg chg="modSp new mod">
        <pc:chgData name="Abhijit Pawar" userId="6ed35a7f5e9aa475" providerId="LiveId" clId="{448D0915-9DCF-47CD-9549-FDA38D265DC8}" dt="2022-07-11T05:06:11.184" v="3031" actId="20577"/>
        <pc:sldMkLst>
          <pc:docMk/>
          <pc:sldMk cId="2622281824" sldId="266"/>
        </pc:sldMkLst>
        <pc:spChg chg="mod">
          <ac:chgData name="Abhijit Pawar" userId="6ed35a7f5e9aa475" providerId="LiveId" clId="{448D0915-9DCF-47CD-9549-FDA38D265DC8}" dt="2022-07-11T05:05:18.128" v="2951" actId="20577"/>
          <ac:spMkLst>
            <pc:docMk/>
            <pc:sldMk cId="2622281824" sldId="266"/>
            <ac:spMk id="2" creationId="{AD752AC8-21B4-EF86-9E7F-884A42CEAD0B}"/>
          </ac:spMkLst>
        </pc:spChg>
        <pc:spChg chg="mod">
          <ac:chgData name="Abhijit Pawar" userId="6ed35a7f5e9aa475" providerId="LiveId" clId="{448D0915-9DCF-47CD-9549-FDA38D265DC8}" dt="2022-07-11T05:06:11.184" v="3031" actId="20577"/>
          <ac:spMkLst>
            <pc:docMk/>
            <pc:sldMk cId="2622281824" sldId="266"/>
            <ac:spMk id="3" creationId="{7C39924D-9B52-21E7-1E7B-BA8861BF4566}"/>
          </ac:spMkLst>
        </pc:spChg>
      </pc:sldChg>
      <pc:sldChg chg="modSp new mod">
        <pc:chgData name="Abhijit Pawar" userId="6ed35a7f5e9aa475" providerId="LiveId" clId="{448D0915-9DCF-47CD-9549-FDA38D265DC8}" dt="2022-07-11T05:08:02.916" v="3315" actId="20577"/>
        <pc:sldMkLst>
          <pc:docMk/>
          <pc:sldMk cId="3235276770" sldId="267"/>
        </pc:sldMkLst>
        <pc:spChg chg="mod">
          <ac:chgData name="Abhijit Pawar" userId="6ed35a7f5e9aa475" providerId="LiveId" clId="{448D0915-9DCF-47CD-9549-FDA38D265DC8}" dt="2022-07-11T05:06:21.296" v="3043" actId="20577"/>
          <ac:spMkLst>
            <pc:docMk/>
            <pc:sldMk cId="3235276770" sldId="267"/>
            <ac:spMk id="2" creationId="{9D962B96-120D-86A4-DF1C-27D2ED49A412}"/>
          </ac:spMkLst>
        </pc:spChg>
        <pc:spChg chg="mod">
          <ac:chgData name="Abhijit Pawar" userId="6ed35a7f5e9aa475" providerId="LiveId" clId="{448D0915-9DCF-47CD-9549-FDA38D265DC8}" dt="2022-07-11T05:08:02.916" v="3315" actId="20577"/>
          <ac:spMkLst>
            <pc:docMk/>
            <pc:sldMk cId="3235276770" sldId="267"/>
            <ac:spMk id="3" creationId="{D2C975A7-DE25-FEE0-EB6C-CBAF24777396}"/>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3B61A-E477-42F6-98DF-15E66540461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3BF19E3-5A5C-4D91-81B9-D6388C60AF50}">
      <dgm:prSet/>
      <dgm:spPr/>
      <dgm:t>
        <a:bodyPr/>
        <a:lstStyle/>
        <a:p>
          <a:pPr>
            <a:lnSpc>
              <a:spcPct val="100000"/>
            </a:lnSpc>
          </a:pPr>
          <a:r>
            <a:rPr lang="en-US"/>
            <a:t>The resort can close down up to 5 runs without having a big loss on ticket prices revenue</a:t>
          </a:r>
        </a:p>
      </dgm:t>
    </dgm:pt>
    <dgm:pt modelId="{D56E4981-516E-44C5-B887-A6D435AA00D1}" type="parTrans" cxnId="{CF976D46-3B72-4CB2-A8A0-23EF8AD59627}">
      <dgm:prSet/>
      <dgm:spPr/>
      <dgm:t>
        <a:bodyPr/>
        <a:lstStyle/>
        <a:p>
          <a:endParaRPr lang="en-US"/>
        </a:p>
      </dgm:t>
    </dgm:pt>
    <dgm:pt modelId="{AB4A9141-740F-4A83-929E-9DC317A6DE21}" type="sibTrans" cxnId="{CF976D46-3B72-4CB2-A8A0-23EF8AD59627}">
      <dgm:prSet/>
      <dgm:spPr/>
      <dgm:t>
        <a:bodyPr/>
        <a:lstStyle/>
        <a:p>
          <a:endParaRPr lang="en-US"/>
        </a:p>
      </dgm:t>
    </dgm:pt>
    <dgm:pt modelId="{D96D5BB4-F8DC-47ED-A144-9538A98BA5ED}">
      <dgm:prSet/>
      <dgm:spPr/>
      <dgm:t>
        <a:bodyPr/>
        <a:lstStyle/>
        <a:p>
          <a:pPr>
            <a:lnSpc>
              <a:spcPct val="100000"/>
            </a:lnSpc>
          </a:pPr>
          <a:r>
            <a:rPr lang="en-US"/>
            <a:t>If it closes more than 6, it will suffer big loss in revenue</a:t>
          </a:r>
        </a:p>
      </dgm:t>
    </dgm:pt>
    <dgm:pt modelId="{FE206DD6-0294-4200-B818-A9192D613E46}" type="parTrans" cxnId="{0FE4FF9B-73D8-4CB9-8DE4-74181A0782D2}">
      <dgm:prSet/>
      <dgm:spPr/>
      <dgm:t>
        <a:bodyPr/>
        <a:lstStyle/>
        <a:p>
          <a:endParaRPr lang="en-US"/>
        </a:p>
      </dgm:t>
    </dgm:pt>
    <dgm:pt modelId="{021DD5B1-613D-40C2-B4D4-2EB59A3E9FAA}" type="sibTrans" cxnId="{0FE4FF9B-73D8-4CB9-8DE4-74181A0782D2}">
      <dgm:prSet/>
      <dgm:spPr/>
      <dgm:t>
        <a:bodyPr/>
        <a:lstStyle/>
        <a:p>
          <a:endParaRPr lang="en-US"/>
        </a:p>
      </dgm:t>
    </dgm:pt>
    <dgm:pt modelId="{C6E4BEAB-ABCE-4D4A-8CCA-598F24BA2303}" type="pres">
      <dgm:prSet presAssocID="{7A63B61A-E477-42F6-98DF-15E665404619}" presName="root" presStyleCnt="0">
        <dgm:presLayoutVars>
          <dgm:dir/>
          <dgm:resizeHandles val="exact"/>
        </dgm:presLayoutVars>
      </dgm:prSet>
      <dgm:spPr/>
    </dgm:pt>
    <dgm:pt modelId="{6073DB1E-9F4F-48EC-BDE1-BDF9A1D69C3A}" type="pres">
      <dgm:prSet presAssocID="{F3BF19E3-5A5C-4D91-81B9-D6388C60AF50}" presName="compNode" presStyleCnt="0"/>
      <dgm:spPr/>
    </dgm:pt>
    <dgm:pt modelId="{69750D8E-3D4C-4EB1-AE7D-F438045F32C9}" type="pres">
      <dgm:prSet presAssocID="{F3BF19E3-5A5C-4D91-81B9-D6388C60AF50}" presName="iconRect" presStyleLbl="node1" presStyleIdx="0" presStyleCnt="2"/>
      <dgm:spPr/>
    </dgm:pt>
    <dgm:pt modelId="{9F0518B0-10FD-4B2F-B29C-032CCB8624A0}" type="pres">
      <dgm:prSet presAssocID="{F3BF19E3-5A5C-4D91-81B9-D6388C60AF50}" presName="spaceRect" presStyleCnt="0"/>
      <dgm:spPr/>
    </dgm:pt>
    <dgm:pt modelId="{B05BDFAC-5D41-4167-B599-0B4FCD1CD370}" type="pres">
      <dgm:prSet presAssocID="{F3BF19E3-5A5C-4D91-81B9-D6388C60AF50}" presName="textRect" presStyleLbl="revTx" presStyleIdx="0" presStyleCnt="2">
        <dgm:presLayoutVars>
          <dgm:chMax val="1"/>
          <dgm:chPref val="1"/>
        </dgm:presLayoutVars>
      </dgm:prSet>
      <dgm:spPr/>
    </dgm:pt>
    <dgm:pt modelId="{A74465D4-566D-4FF0-8449-19B317EF321B}" type="pres">
      <dgm:prSet presAssocID="{AB4A9141-740F-4A83-929E-9DC317A6DE21}" presName="sibTrans" presStyleCnt="0"/>
      <dgm:spPr/>
    </dgm:pt>
    <dgm:pt modelId="{BADA3624-3F30-4722-B9FC-36204EE45B2C}" type="pres">
      <dgm:prSet presAssocID="{D96D5BB4-F8DC-47ED-A144-9538A98BA5ED}" presName="compNode" presStyleCnt="0"/>
      <dgm:spPr/>
    </dgm:pt>
    <dgm:pt modelId="{4684E21F-F962-44D8-8EB6-85B6C607B414}" type="pres">
      <dgm:prSet presAssocID="{D96D5BB4-F8DC-47ED-A144-9538A98BA5ED}"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72D760BE-7A2E-477D-A99A-B51DEB28FBBA}" type="pres">
      <dgm:prSet presAssocID="{D96D5BB4-F8DC-47ED-A144-9538A98BA5ED}" presName="spaceRect" presStyleCnt="0"/>
      <dgm:spPr/>
    </dgm:pt>
    <dgm:pt modelId="{76314693-2228-4EAD-BDA5-E15B05D46400}" type="pres">
      <dgm:prSet presAssocID="{D96D5BB4-F8DC-47ED-A144-9538A98BA5ED}" presName="textRect" presStyleLbl="revTx" presStyleIdx="1" presStyleCnt="2">
        <dgm:presLayoutVars>
          <dgm:chMax val="1"/>
          <dgm:chPref val="1"/>
        </dgm:presLayoutVars>
      </dgm:prSet>
      <dgm:spPr/>
    </dgm:pt>
  </dgm:ptLst>
  <dgm:cxnLst>
    <dgm:cxn modelId="{CF976D46-3B72-4CB2-A8A0-23EF8AD59627}" srcId="{7A63B61A-E477-42F6-98DF-15E665404619}" destId="{F3BF19E3-5A5C-4D91-81B9-D6388C60AF50}" srcOrd="0" destOrd="0" parTransId="{D56E4981-516E-44C5-B887-A6D435AA00D1}" sibTransId="{AB4A9141-740F-4A83-929E-9DC317A6DE21}"/>
    <dgm:cxn modelId="{7C3E4D7E-50A2-47A5-AACE-3B8EA114AF64}" type="presOf" srcId="{D96D5BB4-F8DC-47ED-A144-9538A98BA5ED}" destId="{76314693-2228-4EAD-BDA5-E15B05D46400}" srcOrd="0" destOrd="0" presId="urn:microsoft.com/office/officeart/2018/2/layout/IconLabelList"/>
    <dgm:cxn modelId="{FBBF798B-F2D6-4007-802E-2555EC5C5CA1}" type="presOf" srcId="{7A63B61A-E477-42F6-98DF-15E665404619}" destId="{C6E4BEAB-ABCE-4D4A-8CCA-598F24BA2303}" srcOrd="0" destOrd="0" presId="urn:microsoft.com/office/officeart/2018/2/layout/IconLabelList"/>
    <dgm:cxn modelId="{0FE4FF9B-73D8-4CB9-8DE4-74181A0782D2}" srcId="{7A63B61A-E477-42F6-98DF-15E665404619}" destId="{D96D5BB4-F8DC-47ED-A144-9538A98BA5ED}" srcOrd="1" destOrd="0" parTransId="{FE206DD6-0294-4200-B818-A9192D613E46}" sibTransId="{021DD5B1-613D-40C2-B4D4-2EB59A3E9FAA}"/>
    <dgm:cxn modelId="{EF8D8EA2-FDAE-4647-98AC-35F6F325B436}" type="presOf" srcId="{F3BF19E3-5A5C-4D91-81B9-D6388C60AF50}" destId="{B05BDFAC-5D41-4167-B599-0B4FCD1CD370}" srcOrd="0" destOrd="0" presId="urn:microsoft.com/office/officeart/2018/2/layout/IconLabelList"/>
    <dgm:cxn modelId="{09AB6734-E1B5-430E-8C07-33CFE6805C70}" type="presParOf" srcId="{C6E4BEAB-ABCE-4D4A-8CCA-598F24BA2303}" destId="{6073DB1E-9F4F-48EC-BDE1-BDF9A1D69C3A}" srcOrd="0" destOrd="0" presId="urn:microsoft.com/office/officeart/2018/2/layout/IconLabelList"/>
    <dgm:cxn modelId="{896F192E-3F2D-4E26-87CF-288B2B15D065}" type="presParOf" srcId="{6073DB1E-9F4F-48EC-BDE1-BDF9A1D69C3A}" destId="{69750D8E-3D4C-4EB1-AE7D-F438045F32C9}" srcOrd="0" destOrd="0" presId="urn:microsoft.com/office/officeart/2018/2/layout/IconLabelList"/>
    <dgm:cxn modelId="{F3AC5B6F-234A-4A2B-8F91-15E57CFC6CC6}" type="presParOf" srcId="{6073DB1E-9F4F-48EC-BDE1-BDF9A1D69C3A}" destId="{9F0518B0-10FD-4B2F-B29C-032CCB8624A0}" srcOrd="1" destOrd="0" presId="urn:microsoft.com/office/officeart/2018/2/layout/IconLabelList"/>
    <dgm:cxn modelId="{7831D933-2634-4986-9C95-C479BCD5D568}" type="presParOf" srcId="{6073DB1E-9F4F-48EC-BDE1-BDF9A1D69C3A}" destId="{B05BDFAC-5D41-4167-B599-0B4FCD1CD370}" srcOrd="2" destOrd="0" presId="urn:microsoft.com/office/officeart/2018/2/layout/IconLabelList"/>
    <dgm:cxn modelId="{E3EDA8F2-94FC-4517-B5B3-1DFD1F54BCB3}" type="presParOf" srcId="{C6E4BEAB-ABCE-4D4A-8CCA-598F24BA2303}" destId="{A74465D4-566D-4FF0-8449-19B317EF321B}" srcOrd="1" destOrd="0" presId="urn:microsoft.com/office/officeart/2018/2/layout/IconLabelList"/>
    <dgm:cxn modelId="{37DF05A0-7077-4482-B4F6-ECB270C2EB02}" type="presParOf" srcId="{C6E4BEAB-ABCE-4D4A-8CCA-598F24BA2303}" destId="{BADA3624-3F30-4722-B9FC-36204EE45B2C}" srcOrd="2" destOrd="0" presId="urn:microsoft.com/office/officeart/2018/2/layout/IconLabelList"/>
    <dgm:cxn modelId="{D2C2B27B-7880-44EA-A3CC-0EB3019B8F65}" type="presParOf" srcId="{BADA3624-3F30-4722-B9FC-36204EE45B2C}" destId="{4684E21F-F962-44D8-8EB6-85B6C607B414}" srcOrd="0" destOrd="0" presId="urn:microsoft.com/office/officeart/2018/2/layout/IconLabelList"/>
    <dgm:cxn modelId="{88490B94-350D-4DB3-A9DB-253E4A910217}" type="presParOf" srcId="{BADA3624-3F30-4722-B9FC-36204EE45B2C}" destId="{72D760BE-7A2E-477D-A99A-B51DEB28FBBA}" srcOrd="1" destOrd="0" presId="urn:microsoft.com/office/officeart/2018/2/layout/IconLabelList"/>
    <dgm:cxn modelId="{A4072F49-23DC-47E6-ABB9-7F3DC568EE98}" type="presParOf" srcId="{BADA3624-3F30-4722-B9FC-36204EE45B2C}" destId="{76314693-2228-4EAD-BDA5-E15B05D4640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50D8E-3D4C-4EB1-AE7D-F438045F32C9}">
      <dsp:nvSpPr>
        <dsp:cNvPr id="0" name=""/>
        <dsp:cNvSpPr/>
      </dsp:nvSpPr>
      <dsp:spPr>
        <a:xfrm>
          <a:off x="668502" y="796307"/>
          <a:ext cx="1058062" cy="10580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BDFAC-5D41-4167-B599-0B4FCD1CD370}">
      <dsp:nvSpPr>
        <dsp:cNvPr id="0" name=""/>
        <dsp:cNvSpPr/>
      </dsp:nvSpPr>
      <dsp:spPr>
        <a:xfrm>
          <a:off x="21909" y="2168280"/>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resort can close down up to 5 runs without having a big loss on ticket prices revenue</a:t>
          </a:r>
        </a:p>
      </dsp:txBody>
      <dsp:txXfrm>
        <a:off x="21909" y="2168280"/>
        <a:ext cx="2351250" cy="720000"/>
      </dsp:txXfrm>
    </dsp:sp>
    <dsp:sp modelId="{4684E21F-F962-44D8-8EB6-85B6C607B414}">
      <dsp:nvSpPr>
        <dsp:cNvPr id="0" name=""/>
        <dsp:cNvSpPr/>
      </dsp:nvSpPr>
      <dsp:spPr>
        <a:xfrm>
          <a:off x="3431221" y="796307"/>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314693-2228-4EAD-BDA5-E15B05D46400}">
      <dsp:nvSpPr>
        <dsp:cNvPr id="0" name=""/>
        <dsp:cNvSpPr/>
      </dsp:nvSpPr>
      <dsp:spPr>
        <a:xfrm>
          <a:off x="2784627" y="2168280"/>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If it closes more than 6, it will suffer big loss in revenue</a:t>
          </a:r>
        </a:p>
      </dsp:txBody>
      <dsp:txXfrm>
        <a:off x="2784627" y="2168280"/>
        <a:ext cx="235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68C9-BC32-CC3F-A389-F7B6FB4E6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CC0BD0-12DB-B57F-FE21-ACA297E5C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59D9A-D3FF-189C-F390-C596CAE33DAD}"/>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5" name="Footer Placeholder 4">
            <a:extLst>
              <a:ext uri="{FF2B5EF4-FFF2-40B4-BE49-F238E27FC236}">
                <a16:creationId xmlns:a16="http://schemas.microsoft.com/office/drawing/2014/main" id="{09298312-A3B3-34FF-9F51-0CB6AE555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00377-7F31-6AB0-ABF7-086D5F076B90}"/>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23207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D5E4-D96B-A77F-A00A-3ED8FA6337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3ADB1-CEE0-3A04-6C0C-3429D8DF6A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D07EA-84A5-EB85-510E-B8B3D07C0B47}"/>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5" name="Footer Placeholder 4">
            <a:extLst>
              <a:ext uri="{FF2B5EF4-FFF2-40B4-BE49-F238E27FC236}">
                <a16:creationId xmlns:a16="http://schemas.microsoft.com/office/drawing/2014/main" id="{8D042BFB-CEAE-29EB-C8A4-72E17F1BA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32DBD-224E-3B04-28B6-45F89C9A2405}"/>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54684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50571-A19B-B043-23F1-C882A6AC1B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5159D-D201-9B99-C5F3-4474178954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797F2-C678-94ED-FE62-757EF117F212}"/>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5" name="Footer Placeholder 4">
            <a:extLst>
              <a:ext uri="{FF2B5EF4-FFF2-40B4-BE49-F238E27FC236}">
                <a16:creationId xmlns:a16="http://schemas.microsoft.com/office/drawing/2014/main" id="{B907771F-5FE0-3B0D-DDD5-D7693B97C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058B2-FA31-577C-FE20-4927EA981F80}"/>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304431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738F-B3E0-198F-D0CA-FBDC6E0BE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8934B-DB67-21AE-FB9A-250ED00F1F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92939-7054-5A7E-91E8-D61092958078}"/>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5" name="Footer Placeholder 4">
            <a:extLst>
              <a:ext uri="{FF2B5EF4-FFF2-40B4-BE49-F238E27FC236}">
                <a16:creationId xmlns:a16="http://schemas.microsoft.com/office/drawing/2014/main" id="{98F3672E-81D0-C2A2-1860-E94E30D73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0E0CB-3653-B37E-C40F-934F3F34B68B}"/>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83626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4978-39B4-AAE7-5EBA-0F4F2D87F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C9C0D9-3F92-187F-104A-E60CBA1B5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0AFCA8-EBA4-42B7-074D-F546DEF88A9A}"/>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5" name="Footer Placeholder 4">
            <a:extLst>
              <a:ext uri="{FF2B5EF4-FFF2-40B4-BE49-F238E27FC236}">
                <a16:creationId xmlns:a16="http://schemas.microsoft.com/office/drawing/2014/main" id="{9EB92E56-0E89-75C1-D0E0-78CD97C13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5D38F-318A-40B4-6264-7308380DA3C4}"/>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120962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72A6-C003-77E6-8C2B-684E4B6D3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83ED2-6A42-DFF0-CDF8-6CCB51D430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FDEA82-0E73-0FB3-30FB-E71BC6017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52B80F-9176-0D77-F158-97F1C8F87C95}"/>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6" name="Footer Placeholder 5">
            <a:extLst>
              <a:ext uri="{FF2B5EF4-FFF2-40B4-BE49-F238E27FC236}">
                <a16:creationId xmlns:a16="http://schemas.microsoft.com/office/drawing/2014/main" id="{BE32C99E-5B2A-FDDD-14E4-DE99916B4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0E596-660A-AB65-C0D2-A47142B9B8F0}"/>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349869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276F-B8F6-467C-89CE-DCA38BD076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65AA0-C419-33A4-7A83-1376D7159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269AF-B5E1-7E68-3567-EA0DAEA5C4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97C4C-5713-9171-33B9-0B2D6901F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9EEB06-E024-464F-5E45-E23A4D706F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294EAC-97A6-FB6A-D941-75ACC89CF928}"/>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8" name="Footer Placeholder 7">
            <a:extLst>
              <a:ext uri="{FF2B5EF4-FFF2-40B4-BE49-F238E27FC236}">
                <a16:creationId xmlns:a16="http://schemas.microsoft.com/office/drawing/2014/main" id="{970A2237-BCF5-921B-11B6-421D86FA2E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AA93F-6A7D-1E5F-5F4B-BE9118B40006}"/>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170697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4D25-E40B-5821-C3C1-EE3C39FCB6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D77D62-A741-0ED9-E4DF-B51C23B83258}"/>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4" name="Footer Placeholder 3">
            <a:extLst>
              <a:ext uri="{FF2B5EF4-FFF2-40B4-BE49-F238E27FC236}">
                <a16:creationId xmlns:a16="http://schemas.microsoft.com/office/drawing/2014/main" id="{EF839AC7-EF26-B2BB-AB5D-AD893793C6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ECFF3E-3A99-D637-2834-E6635210C9FE}"/>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116215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5AFD78-4CAC-233A-9952-E438ED88F6C5}"/>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3" name="Footer Placeholder 2">
            <a:extLst>
              <a:ext uri="{FF2B5EF4-FFF2-40B4-BE49-F238E27FC236}">
                <a16:creationId xmlns:a16="http://schemas.microsoft.com/office/drawing/2014/main" id="{71CFE7C2-04E5-0B56-B6A9-63DA127DEE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F3A231-74C6-25A4-69BF-8057C2E50D29}"/>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61386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3DB9-6F23-6CF6-77BD-664CB1092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711F6-6769-AF0F-8F0B-F578E5AC3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C560C-DDD2-5CDD-1520-81DEDF015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5FA5C-6BB6-74F7-2303-B89DEBB6C90D}"/>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6" name="Footer Placeholder 5">
            <a:extLst>
              <a:ext uri="{FF2B5EF4-FFF2-40B4-BE49-F238E27FC236}">
                <a16:creationId xmlns:a16="http://schemas.microsoft.com/office/drawing/2014/main" id="{531DDB55-BA98-FEB9-E068-F15BFB870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E4D7A-F051-B2B2-AE26-3E2847679FD8}"/>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105969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F9A5-3AA0-49CC-D399-DE5CA73AF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D5DD9-1217-DA97-544A-8F36C9899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85108-C671-79C7-A8A2-04DEFF25B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2D760-5AA5-0749-AC6F-C0D7401A2B5E}"/>
              </a:ext>
            </a:extLst>
          </p:cNvPr>
          <p:cNvSpPr>
            <a:spLocks noGrp="1"/>
          </p:cNvSpPr>
          <p:nvPr>
            <p:ph type="dt" sz="half" idx="10"/>
          </p:nvPr>
        </p:nvSpPr>
        <p:spPr/>
        <p:txBody>
          <a:bodyPr/>
          <a:lstStyle/>
          <a:p>
            <a:fld id="{E860FB72-517A-4A55-87B8-EAA7A24E8B68}" type="datetimeFigureOut">
              <a:rPr lang="en-US" smtClean="0"/>
              <a:t>7/10/2022</a:t>
            </a:fld>
            <a:endParaRPr lang="en-US"/>
          </a:p>
        </p:txBody>
      </p:sp>
      <p:sp>
        <p:nvSpPr>
          <p:cNvPr id="6" name="Footer Placeholder 5">
            <a:extLst>
              <a:ext uri="{FF2B5EF4-FFF2-40B4-BE49-F238E27FC236}">
                <a16:creationId xmlns:a16="http://schemas.microsoft.com/office/drawing/2014/main" id="{6839AEA1-CE85-197A-3A0C-74D85EDBA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BB670-075E-D571-E1BC-F373E77E0080}"/>
              </a:ext>
            </a:extLst>
          </p:cNvPr>
          <p:cNvSpPr>
            <a:spLocks noGrp="1"/>
          </p:cNvSpPr>
          <p:nvPr>
            <p:ph type="sldNum" sz="quarter" idx="12"/>
          </p:nvPr>
        </p:nvSpPr>
        <p:spPr/>
        <p:txBody>
          <a:bodyPr/>
          <a:lstStyle/>
          <a:p>
            <a:fld id="{ED719223-CB38-4827-BB1C-49006DF10BA0}" type="slidenum">
              <a:rPr lang="en-US" smtClean="0"/>
              <a:t>‹#›</a:t>
            </a:fld>
            <a:endParaRPr lang="en-US"/>
          </a:p>
        </p:txBody>
      </p:sp>
    </p:spTree>
    <p:extLst>
      <p:ext uri="{BB962C8B-B14F-4D97-AF65-F5344CB8AC3E}">
        <p14:creationId xmlns:p14="http://schemas.microsoft.com/office/powerpoint/2010/main" val="302464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E55E2E-A41A-F7BB-23A3-8AE770C2F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9ECB63-7707-41AC-68F3-AD7EB6EC5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1CF1E-F0D3-8D70-AC49-3B84CA9FD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0FB72-517A-4A55-87B8-EAA7A24E8B68}" type="datetimeFigureOut">
              <a:rPr lang="en-US" smtClean="0"/>
              <a:t>7/10/2022</a:t>
            </a:fld>
            <a:endParaRPr lang="en-US"/>
          </a:p>
        </p:txBody>
      </p:sp>
      <p:sp>
        <p:nvSpPr>
          <p:cNvPr id="5" name="Footer Placeholder 4">
            <a:extLst>
              <a:ext uri="{FF2B5EF4-FFF2-40B4-BE49-F238E27FC236}">
                <a16:creationId xmlns:a16="http://schemas.microsoft.com/office/drawing/2014/main" id="{D9676E9F-E48F-13F8-3715-29BABDD4A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CE9FDD-827C-ACE8-9AAB-F8A0B760F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19223-CB38-4827-BB1C-49006DF10BA0}" type="slidenum">
              <a:rPr lang="en-US" smtClean="0"/>
              <a:t>‹#›</a:t>
            </a:fld>
            <a:endParaRPr lang="en-US"/>
          </a:p>
        </p:txBody>
      </p:sp>
    </p:spTree>
    <p:extLst>
      <p:ext uri="{BB962C8B-B14F-4D97-AF65-F5344CB8AC3E}">
        <p14:creationId xmlns:p14="http://schemas.microsoft.com/office/powerpoint/2010/main" val="666378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F33F-C385-3B18-223B-007B938792EF}"/>
              </a:ext>
            </a:extLst>
          </p:cNvPr>
          <p:cNvSpPr>
            <a:spLocks noGrp="1"/>
          </p:cNvSpPr>
          <p:nvPr>
            <p:ph type="ctrTitle"/>
          </p:nvPr>
        </p:nvSpPr>
        <p:spPr/>
        <p:txBody>
          <a:bodyPr/>
          <a:lstStyle/>
          <a:p>
            <a:r>
              <a:rPr lang="en-US" dirty="0"/>
              <a:t>Big Mountain Resort – Analysis &amp; Findings</a:t>
            </a:r>
          </a:p>
        </p:txBody>
      </p:sp>
      <p:sp>
        <p:nvSpPr>
          <p:cNvPr id="3" name="Subtitle 2">
            <a:extLst>
              <a:ext uri="{FF2B5EF4-FFF2-40B4-BE49-F238E27FC236}">
                <a16:creationId xmlns:a16="http://schemas.microsoft.com/office/drawing/2014/main" id="{E8837F83-76C0-C198-CB42-526CF93BD7EE}"/>
              </a:ext>
            </a:extLst>
          </p:cNvPr>
          <p:cNvSpPr>
            <a:spLocks noGrp="1"/>
          </p:cNvSpPr>
          <p:nvPr>
            <p:ph type="subTitle" idx="1"/>
          </p:nvPr>
        </p:nvSpPr>
        <p:spPr/>
        <p:txBody>
          <a:bodyPr/>
          <a:lstStyle/>
          <a:p>
            <a:r>
              <a:rPr lang="en-US" dirty="0"/>
              <a:t>Abhijit Pawar</a:t>
            </a:r>
          </a:p>
        </p:txBody>
      </p:sp>
    </p:spTree>
    <p:extLst>
      <p:ext uri="{BB962C8B-B14F-4D97-AF65-F5344CB8AC3E}">
        <p14:creationId xmlns:p14="http://schemas.microsoft.com/office/powerpoint/2010/main" val="2160285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2AC8-21B4-EF86-9E7F-884A42CEAD0B}"/>
              </a:ext>
            </a:extLst>
          </p:cNvPr>
          <p:cNvSpPr>
            <a:spLocks noGrp="1"/>
          </p:cNvSpPr>
          <p:nvPr>
            <p:ph type="title"/>
          </p:nvPr>
        </p:nvSpPr>
        <p:spPr/>
        <p:txBody>
          <a:bodyPr/>
          <a:lstStyle/>
          <a:p>
            <a:r>
              <a:rPr lang="en-US" dirty="0"/>
              <a:t>Scenario 4 Results</a:t>
            </a:r>
          </a:p>
        </p:txBody>
      </p:sp>
      <p:sp>
        <p:nvSpPr>
          <p:cNvPr id="3" name="Content Placeholder 2">
            <a:extLst>
              <a:ext uri="{FF2B5EF4-FFF2-40B4-BE49-F238E27FC236}">
                <a16:creationId xmlns:a16="http://schemas.microsoft.com/office/drawing/2014/main" id="{7C39924D-9B52-21E7-1E7B-BA8861BF4566}"/>
              </a:ext>
            </a:extLst>
          </p:cNvPr>
          <p:cNvSpPr>
            <a:spLocks noGrp="1"/>
          </p:cNvSpPr>
          <p:nvPr>
            <p:ph idx="1"/>
          </p:nvPr>
        </p:nvSpPr>
        <p:spPr/>
        <p:txBody>
          <a:bodyPr/>
          <a:lstStyle/>
          <a:p>
            <a:r>
              <a:rPr lang="en-US" dirty="0"/>
              <a:t>Increasing the longest run by 0.2 miles, has no impact on ticket price increases</a:t>
            </a:r>
          </a:p>
        </p:txBody>
      </p:sp>
    </p:spTree>
    <p:extLst>
      <p:ext uri="{BB962C8B-B14F-4D97-AF65-F5344CB8AC3E}">
        <p14:creationId xmlns:p14="http://schemas.microsoft.com/office/powerpoint/2010/main" val="262228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2B96-120D-86A4-DF1C-27D2ED49A41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2C975A7-DE25-FEE0-EB6C-CBAF24777396}"/>
              </a:ext>
            </a:extLst>
          </p:cNvPr>
          <p:cNvSpPr>
            <a:spLocks noGrp="1"/>
          </p:cNvSpPr>
          <p:nvPr>
            <p:ph idx="1"/>
          </p:nvPr>
        </p:nvSpPr>
        <p:spPr/>
        <p:txBody>
          <a:bodyPr/>
          <a:lstStyle/>
          <a:p>
            <a:r>
              <a:rPr lang="en-US" dirty="0"/>
              <a:t>Big Mountain is already competitive when it comes to what it offers to </a:t>
            </a:r>
            <a:r>
              <a:rPr lang="en-US"/>
              <a:t>its customers</a:t>
            </a:r>
            <a:endParaRPr lang="en-US" dirty="0"/>
          </a:p>
          <a:p>
            <a:r>
              <a:rPr lang="en-US" dirty="0"/>
              <a:t>If Big Mountain were to offer more to its visitors it can generate more revenue, thus offsetting the costs.</a:t>
            </a:r>
          </a:p>
        </p:txBody>
      </p:sp>
    </p:spTree>
    <p:extLst>
      <p:ext uri="{BB962C8B-B14F-4D97-AF65-F5344CB8AC3E}">
        <p14:creationId xmlns:p14="http://schemas.microsoft.com/office/powerpoint/2010/main" val="323527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ECA4-1244-CA2C-9EB5-50F5F3015907}"/>
              </a:ext>
            </a:extLst>
          </p:cNvPr>
          <p:cNvSpPr>
            <a:spLocks noGrp="1"/>
          </p:cNvSpPr>
          <p:nvPr>
            <p:ph type="title"/>
          </p:nvPr>
        </p:nvSpPr>
        <p:spPr/>
        <p:txBody>
          <a:bodyPr/>
          <a:lstStyle/>
          <a:p>
            <a:r>
              <a:rPr lang="en-US" dirty="0"/>
              <a:t>What Is Big Mountain Resort?</a:t>
            </a:r>
          </a:p>
        </p:txBody>
      </p:sp>
      <p:sp>
        <p:nvSpPr>
          <p:cNvPr id="3" name="Content Placeholder 2">
            <a:extLst>
              <a:ext uri="{FF2B5EF4-FFF2-40B4-BE49-F238E27FC236}">
                <a16:creationId xmlns:a16="http://schemas.microsoft.com/office/drawing/2014/main" id="{41D5EBB7-36BA-8C56-A0C8-4A7122E0006D}"/>
              </a:ext>
            </a:extLst>
          </p:cNvPr>
          <p:cNvSpPr>
            <a:spLocks noGrp="1"/>
          </p:cNvSpPr>
          <p:nvPr>
            <p:ph idx="1"/>
          </p:nvPr>
        </p:nvSpPr>
        <p:spPr/>
        <p:txBody>
          <a:bodyPr/>
          <a:lstStyle/>
          <a:p>
            <a:r>
              <a:rPr lang="en-US" sz="2800" dirty="0"/>
              <a:t>Big Mountain Resort, is a ski resort located in Montana, which offers spectacular views of Glacier National Park and Flathead National Forest, with access to 105 trails.</a:t>
            </a:r>
          </a:p>
          <a:p>
            <a:r>
              <a:rPr lang="en-US" dirty="0"/>
              <a:t>Gets 35000 visitors annually</a:t>
            </a:r>
          </a:p>
          <a:p>
            <a:r>
              <a:rPr lang="en-US" dirty="0"/>
              <a:t>H</a:t>
            </a:r>
            <a:r>
              <a:rPr lang="en-US" sz="2800" dirty="0"/>
              <a:t>as 11 lifts, 2 T-bars, and 1 magic carpet for novice skiers</a:t>
            </a:r>
            <a:endParaRPr lang="en-US" dirty="0"/>
          </a:p>
        </p:txBody>
      </p:sp>
    </p:spTree>
    <p:extLst>
      <p:ext uri="{BB962C8B-B14F-4D97-AF65-F5344CB8AC3E}">
        <p14:creationId xmlns:p14="http://schemas.microsoft.com/office/powerpoint/2010/main" val="365927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17E9-C78A-DFD4-6038-363AD51029B6}"/>
              </a:ext>
            </a:extLst>
          </p:cNvPr>
          <p:cNvSpPr>
            <a:spLocks noGrp="1"/>
          </p:cNvSpPr>
          <p:nvPr>
            <p:ph type="title"/>
          </p:nvPr>
        </p:nvSpPr>
        <p:spPr/>
        <p:txBody>
          <a:bodyPr/>
          <a:lstStyle/>
          <a:p>
            <a:r>
              <a:rPr lang="en-US" dirty="0"/>
              <a:t>Problem Statement &amp; Identification</a:t>
            </a:r>
          </a:p>
        </p:txBody>
      </p:sp>
      <p:sp>
        <p:nvSpPr>
          <p:cNvPr id="3" name="Content Placeholder 2">
            <a:extLst>
              <a:ext uri="{FF2B5EF4-FFF2-40B4-BE49-F238E27FC236}">
                <a16:creationId xmlns:a16="http://schemas.microsoft.com/office/drawing/2014/main" id="{F743504A-DEBE-8C7F-3AEC-550E9844895E}"/>
              </a:ext>
            </a:extLst>
          </p:cNvPr>
          <p:cNvSpPr>
            <a:spLocks noGrp="1"/>
          </p:cNvSpPr>
          <p:nvPr>
            <p:ph idx="1"/>
          </p:nvPr>
        </p:nvSpPr>
        <p:spPr/>
        <p:txBody>
          <a:bodyPr/>
          <a:lstStyle/>
          <a:p>
            <a:r>
              <a:rPr lang="en-US" dirty="0"/>
              <a:t>Big Mountain has recently installed additional chairs which has generated additional costs of $154000, so it is trying to see how much to increase ticket prices by in order to increase revenue to offset this cost increase.</a:t>
            </a:r>
          </a:p>
          <a:p>
            <a:pPr lvl="1"/>
            <a:r>
              <a:rPr lang="en-US" dirty="0"/>
              <a:t>In other words, by how much can Big Mountain Resort increase its ticket prices in order to increase revenue that will both increase revenue while also allowing Big Mountain to remain competitive and not losing customers</a:t>
            </a:r>
          </a:p>
        </p:txBody>
      </p:sp>
    </p:spTree>
    <p:extLst>
      <p:ext uri="{BB962C8B-B14F-4D97-AF65-F5344CB8AC3E}">
        <p14:creationId xmlns:p14="http://schemas.microsoft.com/office/powerpoint/2010/main" val="136092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7EA6-2E47-C7AA-A5B6-8C0CBB5D80BF}"/>
              </a:ext>
            </a:extLst>
          </p:cNvPr>
          <p:cNvSpPr>
            <a:spLocks noGrp="1"/>
          </p:cNvSpPr>
          <p:nvPr>
            <p:ph type="title"/>
          </p:nvPr>
        </p:nvSpPr>
        <p:spPr/>
        <p:txBody>
          <a:bodyPr/>
          <a:lstStyle/>
          <a:p>
            <a:r>
              <a:rPr lang="en-US" dirty="0"/>
              <a:t>Procedure and Steps </a:t>
            </a:r>
          </a:p>
        </p:txBody>
      </p:sp>
      <p:sp>
        <p:nvSpPr>
          <p:cNvPr id="3" name="Content Placeholder 2">
            <a:extLst>
              <a:ext uri="{FF2B5EF4-FFF2-40B4-BE49-F238E27FC236}">
                <a16:creationId xmlns:a16="http://schemas.microsoft.com/office/drawing/2014/main" id="{4C528BCE-2B14-111A-35A3-FADE9A439124}"/>
              </a:ext>
            </a:extLst>
          </p:cNvPr>
          <p:cNvSpPr>
            <a:spLocks noGrp="1"/>
          </p:cNvSpPr>
          <p:nvPr>
            <p:ph idx="1"/>
          </p:nvPr>
        </p:nvSpPr>
        <p:spPr/>
        <p:txBody>
          <a:bodyPr/>
          <a:lstStyle/>
          <a:p>
            <a:r>
              <a:rPr lang="en-US" dirty="0"/>
              <a:t>For this Analysis I used a dataset that had information on other Ski resorts in Montana, and what they charge for ticket prices along with what they offer such as skiable terrain, summit elevation, base elevation, average snowfall, number or trams, quads, chairs, runs, triples, doubles, the longest run, average snowfall, snow making machine, and terrain parks</a:t>
            </a:r>
          </a:p>
          <a:p>
            <a:r>
              <a:rPr lang="en-US" dirty="0"/>
              <a:t>After which I did an EDA which compared Big Mountain with these other resorts for the above mentioned features</a:t>
            </a:r>
          </a:p>
          <a:p>
            <a:r>
              <a:rPr lang="en-US" dirty="0"/>
              <a:t>Analyzed four scenarios and how much Big Mountain should increase their ticket prices by in each of them. </a:t>
            </a:r>
          </a:p>
        </p:txBody>
      </p:sp>
    </p:spTree>
    <p:extLst>
      <p:ext uri="{BB962C8B-B14F-4D97-AF65-F5344CB8AC3E}">
        <p14:creationId xmlns:p14="http://schemas.microsoft.com/office/powerpoint/2010/main" val="43818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93BA-F65C-E985-BFD2-185C71F51FBB}"/>
              </a:ext>
            </a:extLst>
          </p:cNvPr>
          <p:cNvSpPr>
            <a:spLocks noGrp="1"/>
          </p:cNvSpPr>
          <p:nvPr>
            <p:ph type="title"/>
          </p:nvPr>
        </p:nvSpPr>
        <p:spPr/>
        <p:txBody>
          <a:bodyPr/>
          <a:lstStyle/>
          <a:p>
            <a:r>
              <a:rPr lang="en-US" dirty="0"/>
              <a:t>General Findings</a:t>
            </a:r>
          </a:p>
        </p:txBody>
      </p:sp>
      <p:sp>
        <p:nvSpPr>
          <p:cNvPr id="3" name="Content Placeholder 2">
            <a:extLst>
              <a:ext uri="{FF2B5EF4-FFF2-40B4-BE49-F238E27FC236}">
                <a16:creationId xmlns:a16="http://schemas.microsoft.com/office/drawing/2014/main" id="{650C50BE-BE22-40B7-D313-9DF9B91661D9}"/>
              </a:ext>
            </a:extLst>
          </p:cNvPr>
          <p:cNvSpPr>
            <a:spLocks noGrp="1"/>
          </p:cNvSpPr>
          <p:nvPr>
            <p:ph idx="1"/>
          </p:nvPr>
        </p:nvSpPr>
        <p:spPr/>
        <p:txBody>
          <a:bodyPr>
            <a:normAutofit lnSpcReduction="10000"/>
          </a:bodyPr>
          <a:lstStyle/>
          <a:p>
            <a:r>
              <a:rPr lang="en-US" dirty="0"/>
              <a:t>Compared to most other ski resorts in Montana and surrounding states, Big Mountain:</a:t>
            </a:r>
          </a:p>
          <a:p>
            <a:pPr lvl="1"/>
            <a:r>
              <a:rPr lang="en-US" dirty="0"/>
              <a:t>Higher vertical drop, more snow making, more chairs, more fast quads, more runs, more trams, and more skiable Terrain</a:t>
            </a:r>
          </a:p>
          <a:p>
            <a:pPr lvl="1"/>
            <a:r>
              <a:rPr lang="en-US" dirty="0"/>
              <a:t>Ticket Price wise it charges more than most of the other ski resorts in Montana and other surround states</a:t>
            </a:r>
          </a:p>
          <a:p>
            <a:r>
              <a:rPr lang="en-US" dirty="0"/>
              <a:t>These findings indicate that Big Mountain has better features compared to most of the other surrounding ski resorts, but also charges more than most of them.</a:t>
            </a:r>
          </a:p>
          <a:p>
            <a:r>
              <a:rPr lang="en-US" dirty="0"/>
              <a:t>Big Mountain already has a competitive advantage compared to them. </a:t>
            </a:r>
          </a:p>
        </p:txBody>
      </p:sp>
    </p:spTree>
    <p:extLst>
      <p:ext uri="{BB962C8B-B14F-4D97-AF65-F5344CB8AC3E}">
        <p14:creationId xmlns:p14="http://schemas.microsoft.com/office/powerpoint/2010/main" val="323805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4158-6FDA-180C-D297-A0AD5237F29B}"/>
              </a:ext>
            </a:extLst>
          </p:cNvPr>
          <p:cNvSpPr>
            <a:spLocks noGrp="1"/>
          </p:cNvSpPr>
          <p:nvPr>
            <p:ph type="title"/>
          </p:nvPr>
        </p:nvSpPr>
        <p:spPr/>
        <p:txBody>
          <a:bodyPr/>
          <a:lstStyle/>
          <a:p>
            <a:r>
              <a:rPr lang="en-US" dirty="0"/>
              <a:t>Modelling Scenarios</a:t>
            </a:r>
          </a:p>
        </p:txBody>
      </p:sp>
      <p:sp>
        <p:nvSpPr>
          <p:cNvPr id="3" name="Content Placeholder 2">
            <a:extLst>
              <a:ext uri="{FF2B5EF4-FFF2-40B4-BE49-F238E27FC236}">
                <a16:creationId xmlns:a16="http://schemas.microsoft.com/office/drawing/2014/main" id="{5F65B841-94FC-444A-7637-486AF9B98243}"/>
              </a:ext>
            </a:extLst>
          </p:cNvPr>
          <p:cNvSpPr>
            <a:spLocks noGrp="1"/>
          </p:cNvSpPr>
          <p:nvPr>
            <p:ph idx="1"/>
          </p:nvPr>
        </p:nvSpPr>
        <p:spPr/>
        <p:txBody>
          <a:bodyPr/>
          <a:lstStyle/>
          <a:p>
            <a:r>
              <a:rPr lang="en-US" dirty="0"/>
              <a:t>In order to see how much Big Mountain Resort can raise its ticket prices by, I came up with four modelling scenarios:</a:t>
            </a:r>
          </a:p>
          <a:p>
            <a:pPr lvl="1"/>
            <a:r>
              <a:rPr lang="en-US" dirty="0"/>
              <a:t>Scenario 1: Closing down 10 of the least used runs</a:t>
            </a:r>
          </a:p>
          <a:p>
            <a:pPr lvl="1"/>
            <a:r>
              <a:rPr lang="en-US" dirty="0"/>
              <a:t>Scenario 2: </a:t>
            </a:r>
            <a:r>
              <a:rPr lang="en-US" b="0" i="0" dirty="0">
                <a:solidFill>
                  <a:srgbClr val="000000"/>
                </a:solidFill>
                <a:effectLst/>
                <a:latin typeface="Helvetica Neue"/>
              </a:rPr>
              <a:t>Increase the vertical drop by adding a run to a point 150 feet lower down but requiring the installation of an additional chair lift to bring skiers back up, without additional snow making coverage</a:t>
            </a:r>
          </a:p>
          <a:p>
            <a:pPr lvl="1"/>
            <a:r>
              <a:rPr lang="en-US" dirty="0"/>
              <a:t>Scenario 3: </a:t>
            </a:r>
            <a:r>
              <a:rPr lang="en-US" b="0" i="0" dirty="0">
                <a:solidFill>
                  <a:srgbClr val="000000"/>
                </a:solidFill>
                <a:effectLst/>
                <a:latin typeface="Helvetica Neue"/>
              </a:rPr>
              <a:t>Same as number 2, but adding 2 acres of snow making cover</a:t>
            </a:r>
          </a:p>
          <a:p>
            <a:pPr lvl="1"/>
            <a:r>
              <a:rPr lang="en-US" dirty="0"/>
              <a:t>Scenario 4: </a:t>
            </a:r>
            <a:r>
              <a:rPr lang="en-US" b="0" i="0" dirty="0">
                <a:solidFill>
                  <a:srgbClr val="000000"/>
                </a:solidFill>
                <a:effectLst/>
                <a:latin typeface="Helvetica Neue"/>
              </a:rPr>
              <a:t>Increase the longest run by 0.2 mile to boast 3.5 miles length, requiring an additional snow making coverage of 4 acres</a:t>
            </a:r>
          </a:p>
          <a:p>
            <a:pPr marL="457200" lvl="1" indent="0">
              <a:buNone/>
            </a:pPr>
            <a:endParaRPr lang="en-US" dirty="0"/>
          </a:p>
        </p:txBody>
      </p:sp>
    </p:spTree>
    <p:extLst>
      <p:ext uri="{BB962C8B-B14F-4D97-AF65-F5344CB8AC3E}">
        <p14:creationId xmlns:p14="http://schemas.microsoft.com/office/powerpoint/2010/main" val="18322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0F26-011A-B1FB-CB25-5325DE6D69F4}"/>
              </a:ext>
            </a:extLst>
          </p:cNvPr>
          <p:cNvSpPr>
            <a:spLocks noGrp="1"/>
          </p:cNvSpPr>
          <p:nvPr>
            <p:ph type="title"/>
          </p:nvPr>
        </p:nvSpPr>
        <p:spPr/>
        <p:txBody>
          <a:bodyPr/>
          <a:lstStyle/>
          <a:p>
            <a:r>
              <a:rPr lang="en-US" dirty="0"/>
              <a:t>Scenario 1 Results</a:t>
            </a:r>
          </a:p>
        </p:txBody>
      </p:sp>
      <p:sp>
        <p:nvSpPr>
          <p:cNvPr id="4" name="Text Placeholder 3">
            <a:extLst>
              <a:ext uri="{FF2B5EF4-FFF2-40B4-BE49-F238E27FC236}">
                <a16:creationId xmlns:a16="http://schemas.microsoft.com/office/drawing/2014/main" id="{0BBA0B82-E3E8-AF95-C910-EC0073CCFAFC}"/>
              </a:ext>
            </a:extLst>
          </p:cNvPr>
          <p:cNvSpPr>
            <a:spLocks noGrp="1"/>
          </p:cNvSpPr>
          <p:nvPr>
            <p:ph type="body" idx="1"/>
          </p:nvPr>
        </p:nvSpPr>
        <p:spPr/>
        <p:txBody>
          <a:bodyPr/>
          <a:lstStyle/>
          <a:p>
            <a:r>
              <a:rPr lang="en-US" dirty="0"/>
              <a:t>Results</a:t>
            </a:r>
          </a:p>
        </p:txBody>
      </p:sp>
      <p:graphicFrame>
        <p:nvGraphicFramePr>
          <p:cNvPr id="10" name="Content Placeholder 2">
            <a:extLst>
              <a:ext uri="{FF2B5EF4-FFF2-40B4-BE49-F238E27FC236}">
                <a16:creationId xmlns:a16="http://schemas.microsoft.com/office/drawing/2014/main" id="{1F6D8FCB-9F58-1898-0EDF-E752A6A3AEDE}"/>
              </a:ext>
            </a:extLst>
          </p:cNvPr>
          <p:cNvGraphicFramePr>
            <a:graphicFrameLocks noGrp="1"/>
          </p:cNvGraphicFramePr>
          <p:nvPr>
            <p:ph sz="half" idx="2"/>
            <p:extLst>
              <p:ext uri="{D42A27DB-BD31-4B8C-83A1-F6EECF244321}">
                <p14:modId xmlns:p14="http://schemas.microsoft.com/office/powerpoint/2010/main" val="4271361089"/>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E3FD25B9-B191-2601-E654-DFB68ADC77C3}"/>
              </a:ext>
            </a:extLst>
          </p:cNvPr>
          <p:cNvSpPr>
            <a:spLocks noGrp="1"/>
          </p:cNvSpPr>
          <p:nvPr>
            <p:ph type="body" sz="quarter" idx="3"/>
          </p:nvPr>
        </p:nvSpPr>
        <p:spPr/>
        <p:txBody>
          <a:bodyPr/>
          <a:lstStyle/>
          <a:p>
            <a:r>
              <a:rPr lang="en-US" dirty="0"/>
              <a:t>Graph</a:t>
            </a:r>
          </a:p>
        </p:txBody>
      </p:sp>
      <p:pic>
        <p:nvPicPr>
          <p:cNvPr id="8" name="Content Placeholder 7" descr="Chart, line chart&#10;&#10;Description automatically generated">
            <a:extLst>
              <a:ext uri="{FF2B5EF4-FFF2-40B4-BE49-F238E27FC236}">
                <a16:creationId xmlns:a16="http://schemas.microsoft.com/office/drawing/2014/main" id="{E6193E6F-CE7F-C363-6D05-4A9095DBC75D}"/>
              </a:ext>
            </a:extLst>
          </p:cNvPr>
          <p:cNvPicPr>
            <a:picLocks noGrp="1" noChangeAspect="1"/>
          </p:cNvPicPr>
          <p:nvPr>
            <p:ph sz="quarter" idx="4"/>
          </p:nvPr>
        </p:nvPicPr>
        <p:blipFill>
          <a:blip r:embed="rId7"/>
          <a:stretch>
            <a:fillRect/>
          </a:stretch>
        </p:blipFill>
        <p:spPr>
          <a:xfrm>
            <a:off x="6172200" y="3016445"/>
            <a:ext cx="5183188" cy="2661848"/>
          </a:xfrm>
        </p:spPr>
      </p:pic>
    </p:spTree>
    <p:extLst>
      <p:ext uri="{BB962C8B-B14F-4D97-AF65-F5344CB8AC3E}">
        <p14:creationId xmlns:p14="http://schemas.microsoft.com/office/powerpoint/2010/main" val="372516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0CB9-5C33-1519-3957-1C669D45E57A}"/>
              </a:ext>
            </a:extLst>
          </p:cNvPr>
          <p:cNvSpPr>
            <a:spLocks noGrp="1"/>
          </p:cNvSpPr>
          <p:nvPr>
            <p:ph type="title"/>
          </p:nvPr>
        </p:nvSpPr>
        <p:spPr/>
        <p:txBody>
          <a:bodyPr/>
          <a:lstStyle/>
          <a:p>
            <a:r>
              <a:rPr lang="en-US" dirty="0"/>
              <a:t>Scenario 2 Results</a:t>
            </a:r>
          </a:p>
        </p:txBody>
      </p:sp>
      <p:sp>
        <p:nvSpPr>
          <p:cNvPr id="3" name="Content Placeholder 2">
            <a:extLst>
              <a:ext uri="{FF2B5EF4-FFF2-40B4-BE49-F238E27FC236}">
                <a16:creationId xmlns:a16="http://schemas.microsoft.com/office/drawing/2014/main" id="{EEAC70C9-7FB2-281E-E408-4AB507BC10B1}"/>
              </a:ext>
            </a:extLst>
          </p:cNvPr>
          <p:cNvSpPr>
            <a:spLocks noGrp="1"/>
          </p:cNvSpPr>
          <p:nvPr>
            <p:ph idx="1"/>
          </p:nvPr>
        </p:nvSpPr>
        <p:spPr/>
        <p:txBody>
          <a:bodyPr/>
          <a:lstStyle/>
          <a:p>
            <a:r>
              <a:rPr lang="en-US" dirty="0"/>
              <a:t>If Big Mountain adds a run, increases vertical drop by 150 ft, and installs an additional chair lift, it can increase its ticket costs by 8.70 which will subsequently increase revenue to 15271391 </a:t>
            </a:r>
          </a:p>
        </p:txBody>
      </p:sp>
    </p:spTree>
    <p:extLst>
      <p:ext uri="{BB962C8B-B14F-4D97-AF65-F5344CB8AC3E}">
        <p14:creationId xmlns:p14="http://schemas.microsoft.com/office/powerpoint/2010/main" val="58070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459D-BB61-8FBF-5172-8D246295C882}"/>
              </a:ext>
            </a:extLst>
          </p:cNvPr>
          <p:cNvSpPr>
            <a:spLocks noGrp="1"/>
          </p:cNvSpPr>
          <p:nvPr>
            <p:ph type="title"/>
          </p:nvPr>
        </p:nvSpPr>
        <p:spPr/>
        <p:txBody>
          <a:bodyPr/>
          <a:lstStyle/>
          <a:p>
            <a:r>
              <a:rPr lang="en-US" dirty="0"/>
              <a:t>Scenario 3 Results</a:t>
            </a:r>
          </a:p>
        </p:txBody>
      </p:sp>
      <p:sp>
        <p:nvSpPr>
          <p:cNvPr id="3" name="Content Placeholder 2">
            <a:extLst>
              <a:ext uri="{FF2B5EF4-FFF2-40B4-BE49-F238E27FC236}">
                <a16:creationId xmlns:a16="http://schemas.microsoft.com/office/drawing/2014/main" id="{5DDAF323-1766-3F11-CE7C-DE15E39036C3}"/>
              </a:ext>
            </a:extLst>
          </p:cNvPr>
          <p:cNvSpPr>
            <a:spLocks noGrp="1"/>
          </p:cNvSpPr>
          <p:nvPr>
            <p:ph idx="1"/>
          </p:nvPr>
        </p:nvSpPr>
        <p:spPr/>
        <p:txBody>
          <a:bodyPr/>
          <a:lstStyle/>
          <a:p>
            <a:r>
              <a:rPr lang="en-US" dirty="0"/>
              <a:t>In addition to increasing vertical drop by 150 ft, adding a run, and installing an additional chair lift, if Big Mountain also adds 2 acres of snow making it can increase its ticket costs by 10.62 which will subsequently increase revenue to 18590580</a:t>
            </a:r>
          </a:p>
          <a:p>
            <a:endParaRPr lang="en-US" dirty="0"/>
          </a:p>
        </p:txBody>
      </p:sp>
    </p:spTree>
    <p:extLst>
      <p:ext uri="{BB962C8B-B14F-4D97-AF65-F5344CB8AC3E}">
        <p14:creationId xmlns:p14="http://schemas.microsoft.com/office/powerpoint/2010/main" val="164928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653</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 Neue</vt:lpstr>
      <vt:lpstr>Office Theme</vt:lpstr>
      <vt:lpstr>Big Mountain Resort – Analysis &amp; Findings</vt:lpstr>
      <vt:lpstr>What Is Big Mountain Resort?</vt:lpstr>
      <vt:lpstr>Problem Statement &amp; Identification</vt:lpstr>
      <vt:lpstr>Procedure and Steps </vt:lpstr>
      <vt:lpstr>General Findings</vt:lpstr>
      <vt:lpstr>Modelling Scenarios</vt:lpstr>
      <vt:lpstr>Scenario 1 Results</vt:lpstr>
      <vt:lpstr>Scenario 2 Results</vt:lpstr>
      <vt:lpstr>Scenario 3 Results</vt:lpstr>
      <vt:lpstr>Scenario 4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 Analysis &amp; Findings</dc:title>
  <dc:creator>Abhijit Pawar</dc:creator>
  <cp:lastModifiedBy>Abhijit Pawar</cp:lastModifiedBy>
  <cp:revision>1</cp:revision>
  <dcterms:created xsi:type="dcterms:W3CDTF">2022-07-11T00:55:56Z</dcterms:created>
  <dcterms:modified xsi:type="dcterms:W3CDTF">2022-07-11T05:08:03Z</dcterms:modified>
</cp:coreProperties>
</file>