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9" r:id="rId3"/>
    <p:sldId id="258" r:id="rId4"/>
    <p:sldId id="260" r:id="rId5"/>
    <p:sldId id="261" r:id="rId6"/>
    <p:sldId id="264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806DBA-AFC6-48C1-9E6C-DE19E3B79B60}" v="2455" dt="2018-09-26T19:05:05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5"/>
  </p:normalViewPr>
  <p:slideViewPr>
    <p:cSldViewPr snapToGrid="0">
      <p:cViewPr>
        <p:scale>
          <a:sx n="81" d="100"/>
          <a:sy n="81" d="100"/>
        </p:scale>
        <p:origin x="1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6/11/relationships/changesInfo" Target="changesInfos/changesInfo1.xml"/><Relationship Id="rId1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Pradeep" userId="e42114c470b2ca83" providerId="LiveId" clId="{E9806DBA-AFC6-48C1-9E6C-DE19E3B79B60}"/>
    <pc:docChg chg="undo custSel mod addSld modSld sldOrd">
      <pc:chgData name="Gaurav Pradeep" userId="e42114c470b2ca83" providerId="LiveId" clId="{E9806DBA-AFC6-48C1-9E6C-DE19E3B79B60}" dt="2018-09-26T19:05:05.646" v="2447" actId="26606"/>
      <pc:docMkLst>
        <pc:docMk/>
      </pc:docMkLst>
      <pc:sldChg chg="addSp delSp modSp mod setBg setClrOvrMap">
        <pc:chgData name="Gaurav Pradeep" userId="e42114c470b2ca83" providerId="LiveId" clId="{E9806DBA-AFC6-48C1-9E6C-DE19E3B79B60}" dt="2018-09-26T15:44:13.652" v="1521" actId="207"/>
        <pc:sldMkLst>
          <pc:docMk/>
          <pc:sldMk cId="553443220" sldId="256"/>
        </pc:sldMkLst>
        <pc:spChg chg="mod">
          <ac:chgData name="Gaurav Pradeep" userId="e42114c470b2ca83" providerId="LiveId" clId="{E9806DBA-AFC6-48C1-9E6C-DE19E3B79B60}" dt="2018-09-26T15:43:44.017" v="1519" actId="26606"/>
          <ac:spMkLst>
            <pc:docMk/>
            <pc:sldMk cId="553443220" sldId="256"/>
            <ac:spMk id="2" creationId="{BAEC30BA-311B-4AC5-94D4-6A31FA89B571}"/>
          </ac:spMkLst>
        </pc:spChg>
        <pc:spChg chg="mod">
          <ac:chgData name="Gaurav Pradeep" userId="e42114c470b2ca83" providerId="LiveId" clId="{E9806DBA-AFC6-48C1-9E6C-DE19E3B79B60}" dt="2018-09-26T15:44:13.652" v="1521" actId="207"/>
          <ac:spMkLst>
            <pc:docMk/>
            <pc:sldMk cId="553443220" sldId="256"/>
            <ac:spMk id="3" creationId="{76FF4293-73D4-470D-9032-588584663D1E}"/>
          </ac:spMkLst>
        </pc:spChg>
        <pc:spChg chg="add del">
          <ac:chgData name="Gaurav Pradeep" userId="e42114c470b2ca83" providerId="LiveId" clId="{E9806DBA-AFC6-48C1-9E6C-DE19E3B79B60}" dt="2018-09-26T15:30:30.116" v="1478" actId="26606"/>
          <ac:spMkLst>
            <pc:docMk/>
            <pc:sldMk cId="553443220" sldId="256"/>
            <ac:spMk id="8" creationId="{27577DEC-D9A5-404D-9789-702F4319BEC8}"/>
          </ac:spMkLst>
        </pc:spChg>
        <pc:spChg chg="add del">
          <ac:chgData name="Gaurav Pradeep" userId="e42114c470b2ca83" providerId="LiveId" clId="{E9806DBA-AFC6-48C1-9E6C-DE19E3B79B60}" dt="2018-09-26T15:43:44.017" v="1519" actId="26606"/>
          <ac:spMkLst>
            <pc:docMk/>
            <pc:sldMk cId="553443220" sldId="256"/>
            <ac:spMk id="12" creationId="{549A2DAB-B431-487D-95AD-BB0FECB49E57}"/>
          </ac:spMkLst>
        </pc:spChg>
        <pc:spChg chg="add del">
          <ac:chgData name="Gaurav Pradeep" userId="e42114c470b2ca83" providerId="LiveId" clId="{E9806DBA-AFC6-48C1-9E6C-DE19E3B79B60}" dt="2018-09-26T15:43:44.017" v="1519" actId="26606"/>
          <ac:spMkLst>
            <pc:docMk/>
            <pc:sldMk cId="553443220" sldId="256"/>
            <ac:spMk id="18" creationId="{0819F787-32B4-46A8-BC57-C6571BCEE243}"/>
          </ac:spMkLst>
        </pc:spChg>
        <pc:spChg chg="add del">
          <ac:chgData name="Gaurav Pradeep" userId="e42114c470b2ca83" providerId="LiveId" clId="{E9806DBA-AFC6-48C1-9E6C-DE19E3B79B60}" dt="2018-09-26T15:43:44.017" v="1519" actId="26606"/>
          <ac:spMkLst>
            <pc:docMk/>
            <pc:sldMk cId="553443220" sldId="256"/>
            <ac:spMk id="21" creationId="{2783C067-F8BF-4755-B516-8A0CD74CF60C}"/>
          </ac:spMkLst>
        </pc:spChg>
        <pc:spChg chg="add del">
          <ac:chgData name="Gaurav Pradeep" userId="e42114c470b2ca83" providerId="LiveId" clId="{E9806DBA-AFC6-48C1-9E6C-DE19E3B79B60}" dt="2018-09-26T15:43:44.017" v="1519" actId="26606"/>
          <ac:spMkLst>
            <pc:docMk/>
            <pc:sldMk cId="553443220" sldId="256"/>
            <ac:spMk id="22" creationId="{2ED796EC-E7FF-46DB-B912-FB08BF12AA6E}"/>
          </ac:spMkLst>
        </pc:spChg>
        <pc:spChg chg="add">
          <ac:chgData name="Gaurav Pradeep" userId="e42114c470b2ca83" providerId="LiveId" clId="{E9806DBA-AFC6-48C1-9E6C-DE19E3B79B60}" dt="2018-09-26T15:43:44.017" v="1519" actId="26606"/>
          <ac:spMkLst>
            <pc:docMk/>
            <pc:sldMk cId="553443220" sldId="256"/>
            <ac:spMk id="27" creationId="{3559A5F2-8BE0-4998-A1E4-1B145465A981}"/>
          </ac:spMkLst>
        </pc:spChg>
        <pc:spChg chg="add">
          <ac:chgData name="Gaurav Pradeep" userId="e42114c470b2ca83" providerId="LiveId" clId="{E9806DBA-AFC6-48C1-9E6C-DE19E3B79B60}" dt="2018-09-26T15:43:44.017" v="1519" actId="26606"/>
          <ac:spMkLst>
            <pc:docMk/>
            <pc:sldMk cId="553443220" sldId="256"/>
            <ac:spMk id="29" creationId="{3A6596D4-D53C-424F-9F16-CC8686C079E0}"/>
          </ac:spMkLst>
        </pc:spChg>
        <pc:spChg chg="add">
          <ac:chgData name="Gaurav Pradeep" userId="e42114c470b2ca83" providerId="LiveId" clId="{E9806DBA-AFC6-48C1-9E6C-DE19E3B79B60}" dt="2018-09-26T15:43:44.017" v="1519" actId="26606"/>
          <ac:spMkLst>
            <pc:docMk/>
            <pc:sldMk cId="553443220" sldId="256"/>
            <ac:spMk id="35" creationId="{9772CABD-4211-42AA-B349-D4002E52F1EF}"/>
          </ac:spMkLst>
        </pc:spChg>
        <pc:spChg chg="add">
          <ac:chgData name="Gaurav Pradeep" userId="e42114c470b2ca83" providerId="LiveId" clId="{E9806DBA-AFC6-48C1-9E6C-DE19E3B79B60}" dt="2018-09-26T15:43:44.017" v="1519" actId="26606"/>
          <ac:spMkLst>
            <pc:docMk/>
            <pc:sldMk cId="553443220" sldId="256"/>
            <ac:spMk id="37" creationId="{BBD91630-4DBA-4294-8016-FEB5C3B0CED1}"/>
          </ac:spMkLst>
        </pc:spChg>
        <pc:spChg chg="add">
          <ac:chgData name="Gaurav Pradeep" userId="e42114c470b2ca83" providerId="LiveId" clId="{E9806DBA-AFC6-48C1-9E6C-DE19E3B79B60}" dt="2018-09-26T15:43:44.017" v="1519" actId="26606"/>
          <ac:spMkLst>
            <pc:docMk/>
            <pc:sldMk cId="553443220" sldId="256"/>
            <ac:spMk id="39" creationId="{E67D1587-504D-41BC-9D48-B61257BFBCF0}"/>
          </ac:spMkLst>
        </pc:spChg>
        <pc:spChg chg="add">
          <ac:chgData name="Gaurav Pradeep" userId="e42114c470b2ca83" providerId="LiveId" clId="{E9806DBA-AFC6-48C1-9E6C-DE19E3B79B60}" dt="2018-09-26T15:43:44.017" v="1519" actId="26606"/>
          <ac:spMkLst>
            <pc:docMk/>
            <pc:sldMk cId="553443220" sldId="256"/>
            <ac:spMk id="41" creationId="{8765DD1A-F044-4DE7-8A9B-7C30DC85A4AF}"/>
          </ac:spMkLst>
        </pc:spChg>
        <pc:spChg chg="add">
          <ac:chgData name="Gaurav Pradeep" userId="e42114c470b2ca83" providerId="LiveId" clId="{E9806DBA-AFC6-48C1-9E6C-DE19E3B79B60}" dt="2018-09-26T15:43:44.017" v="1519" actId="26606"/>
          <ac:spMkLst>
            <pc:docMk/>
            <pc:sldMk cId="553443220" sldId="256"/>
            <ac:spMk id="43" creationId="{2FE2170D-72D6-48A8-8E9A-BFF3BF03D032}"/>
          </ac:spMkLst>
        </pc:spChg>
        <pc:spChg chg="add">
          <ac:chgData name="Gaurav Pradeep" userId="e42114c470b2ca83" providerId="LiveId" clId="{E9806DBA-AFC6-48C1-9E6C-DE19E3B79B60}" dt="2018-09-26T15:43:44.017" v="1519" actId="26606"/>
          <ac:spMkLst>
            <pc:docMk/>
            <pc:sldMk cId="553443220" sldId="256"/>
            <ac:spMk id="45" creationId="{01D19436-094D-463D-AFEA-870FDBD03797}"/>
          </ac:spMkLst>
        </pc:spChg>
        <pc:spChg chg="add">
          <ac:chgData name="Gaurav Pradeep" userId="e42114c470b2ca83" providerId="LiveId" clId="{E9806DBA-AFC6-48C1-9E6C-DE19E3B79B60}" dt="2018-09-26T15:43:44.017" v="1519" actId="26606"/>
          <ac:spMkLst>
            <pc:docMk/>
            <pc:sldMk cId="553443220" sldId="256"/>
            <ac:spMk id="47" creationId="{9A2DE6E0-967C-4C58-8558-EC08F1138BD1}"/>
          </ac:spMkLst>
        </pc:spChg>
        <pc:grpChg chg="add del">
          <ac:chgData name="Gaurav Pradeep" userId="e42114c470b2ca83" providerId="LiveId" clId="{E9806DBA-AFC6-48C1-9E6C-DE19E3B79B60}" dt="2018-09-26T15:30:30.116" v="1478" actId="26606"/>
          <ac:grpSpMkLst>
            <pc:docMk/>
            <pc:sldMk cId="553443220" sldId="256"/>
            <ac:grpSpMk id="10" creationId="{CEEA9366-CEA8-4F23-B065-4337F0D836FE}"/>
          </ac:grpSpMkLst>
        </pc:grpChg>
        <pc:picChg chg="add del mod">
          <ac:chgData name="Gaurav Pradeep" userId="e42114c470b2ca83" providerId="LiveId" clId="{E9806DBA-AFC6-48C1-9E6C-DE19E3B79B60}" dt="2018-09-26T15:32:28.774" v="1484"/>
          <ac:picMkLst>
            <pc:docMk/>
            <pc:sldMk cId="553443220" sldId="256"/>
            <ac:picMk id="5" creationId="{7F5CD293-953D-4830-81F2-B5DDA9581F78}"/>
          </ac:picMkLst>
        </pc:picChg>
        <pc:picChg chg="add mod ord">
          <ac:chgData name="Gaurav Pradeep" userId="e42114c470b2ca83" providerId="LiveId" clId="{E9806DBA-AFC6-48C1-9E6C-DE19E3B79B60}" dt="2018-09-26T15:43:44.017" v="1519" actId="26606"/>
          <ac:picMkLst>
            <pc:docMk/>
            <pc:sldMk cId="553443220" sldId="256"/>
            <ac:picMk id="7" creationId="{A647F6B8-98B3-4F37-B6F4-9694E90B9D47}"/>
          </ac:picMkLst>
        </pc:picChg>
        <pc:cxnChg chg="add del">
          <ac:chgData name="Gaurav Pradeep" userId="e42114c470b2ca83" providerId="LiveId" clId="{E9806DBA-AFC6-48C1-9E6C-DE19E3B79B60}" dt="2018-09-26T15:43:44.017" v="1519" actId="26606"/>
          <ac:cxnSpMkLst>
            <pc:docMk/>
            <pc:sldMk cId="553443220" sldId="256"/>
            <ac:cxnSpMk id="14" creationId="{C5ECDEE1-7093-418F-9CF5-24EEB115C1C1}"/>
          </ac:cxnSpMkLst>
        </pc:cxnChg>
        <pc:cxnChg chg="add del">
          <ac:chgData name="Gaurav Pradeep" userId="e42114c470b2ca83" providerId="LiveId" clId="{E9806DBA-AFC6-48C1-9E6C-DE19E3B79B60}" dt="2018-09-26T15:43:44.017" v="1519" actId="26606"/>
          <ac:cxnSpMkLst>
            <pc:docMk/>
            <pc:sldMk cId="553443220" sldId="256"/>
            <ac:cxnSpMk id="16" creationId="{045062AF-EB11-4651-BC4A-4DA21768DE8E}"/>
          </ac:cxnSpMkLst>
        </pc:cxnChg>
        <pc:cxnChg chg="add">
          <ac:chgData name="Gaurav Pradeep" userId="e42114c470b2ca83" providerId="LiveId" clId="{E9806DBA-AFC6-48C1-9E6C-DE19E3B79B60}" dt="2018-09-26T15:43:44.017" v="1519" actId="26606"/>
          <ac:cxnSpMkLst>
            <pc:docMk/>
            <pc:sldMk cId="553443220" sldId="256"/>
            <ac:cxnSpMk id="31" creationId="{81BB890B-70D4-42FE-A599-6AEF1A42D972}"/>
          </ac:cxnSpMkLst>
        </pc:cxnChg>
        <pc:cxnChg chg="add">
          <ac:chgData name="Gaurav Pradeep" userId="e42114c470b2ca83" providerId="LiveId" clId="{E9806DBA-AFC6-48C1-9E6C-DE19E3B79B60}" dt="2018-09-26T15:43:44.017" v="1519" actId="26606"/>
          <ac:cxnSpMkLst>
            <pc:docMk/>
            <pc:sldMk cId="553443220" sldId="256"/>
            <ac:cxnSpMk id="33" creationId="{3842D646-B58C-43C8-8152-01BC782B725D}"/>
          </ac:cxnSpMkLst>
        </pc:cxnChg>
      </pc:sldChg>
      <pc:sldChg chg="addSp delSp">
        <pc:chgData name="Gaurav Pradeep" userId="e42114c470b2ca83" providerId="LiveId" clId="{E9806DBA-AFC6-48C1-9E6C-DE19E3B79B60}" dt="2018-09-26T15:57:07.895" v="1587"/>
        <pc:sldMkLst>
          <pc:docMk/>
          <pc:sldMk cId="2292534852" sldId="257"/>
        </pc:sldMkLst>
        <pc:spChg chg="add del">
          <ac:chgData name="Gaurav Pradeep" userId="e42114c470b2ca83" providerId="LiveId" clId="{E9806DBA-AFC6-48C1-9E6C-DE19E3B79B60}" dt="2018-09-26T15:55:17.058" v="1585"/>
          <ac:spMkLst>
            <pc:docMk/>
            <pc:sldMk cId="2292534852" sldId="257"/>
            <ac:spMk id="4" creationId="{38F6707C-F40C-4711-9A77-25068BC0208A}"/>
          </ac:spMkLst>
        </pc:spChg>
        <pc:spChg chg="add del">
          <ac:chgData name="Gaurav Pradeep" userId="e42114c470b2ca83" providerId="LiveId" clId="{E9806DBA-AFC6-48C1-9E6C-DE19E3B79B60}" dt="2018-09-26T15:57:07.895" v="1587"/>
          <ac:spMkLst>
            <pc:docMk/>
            <pc:sldMk cId="2292534852" sldId="257"/>
            <ac:spMk id="5" creationId="{B902E4FF-1103-404F-B51F-F0CC425EDB97}"/>
          </ac:spMkLst>
        </pc:spChg>
      </pc:sldChg>
      <pc:sldChg chg="modSp ord">
        <pc:chgData name="Gaurav Pradeep" userId="e42114c470b2ca83" providerId="LiveId" clId="{E9806DBA-AFC6-48C1-9E6C-DE19E3B79B60}" dt="2018-09-26T15:48:04.640" v="1582" actId="313"/>
        <pc:sldMkLst>
          <pc:docMk/>
          <pc:sldMk cId="2722009018" sldId="258"/>
        </pc:sldMkLst>
        <pc:spChg chg="mod">
          <ac:chgData name="Gaurav Pradeep" userId="e42114c470b2ca83" providerId="LiveId" clId="{E9806DBA-AFC6-48C1-9E6C-DE19E3B79B60}" dt="2018-09-26T15:48:04.640" v="1582" actId="313"/>
          <ac:spMkLst>
            <pc:docMk/>
            <pc:sldMk cId="2722009018" sldId="258"/>
            <ac:spMk id="3" creationId="{8ECA4316-2CE8-40BD-BE65-680B71A4A7B2}"/>
          </ac:spMkLst>
        </pc:spChg>
      </pc:sldChg>
      <pc:sldChg chg="addSp delSp modSp add mod ord setBg setClrOvrMap">
        <pc:chgData name="Gaurav Pradeep" userId="e42114c470b2ca83" providerId="LiveId" clId="{E9806DBA-AFC6-48C1-9E6C-DE19E3B79B60}" dt="2018-09-26T15:43:03.256" v="1517" actId="26606"/>
        <pc:sldMkLst>
          <pc:docMk/>
          <pc:sldMk cId="4144595012" sldId="259"/>
        </pc:sldMkLst>
        <pc:spChg chg="mod">
          <ac:chgData name="Gaurav Pradeep" userId="e42114c470b2ca83" providerId="LiveId" clId="{E9806DBA-AFC6-48C1-9E6C-DE19E3B79B60}" dt="2018-09-26T15:43:03.256" v="1517" actId="26606"/>
          <ac:spMkLst>
            <pc:docMk/>
            <pc:sldMk cId="4144595012" sldId="259"/>
            <ac:spMk id="2" creationId="{89456811-CE74-4307-94CD-1417D6131A05}"/>
          </ac:spMkLst>
        </pc:spChg>
        <pc:spChg chg="mod ord">
          <ac:chgData name="Gaurav Pradeep" userId="e42114c470b2ca83" providerId="LiveId" clId="{E9806DBA-AFC6-48C1-9E6C-DE19E3B79B60}" dt="2018-09-26T15:43:03.256" v="1517" actId="26606"/>
          <ac:spMkLst>
            <pc:docMk/>
            <pc:sldMk cId="4144595012" sldId="259"/>
            <ac:spMk id="3" creationId="{274DB296-785C-4A22-A0D9-AF5A39F2A50F}"/>
          </ac:spMkLst>
        </pc:spChg>
        <pc:spChg chg="add del">
          <ac:chgData name="Gaurav Pradeep" userId="e42114c470b2ca83" providerId="LiveId" clId="{E9806DBA-AFC6-48C1-9E6C-DE19E3B79B60}" dt="2018-09-26T15:33:08.677" v="1496" actId="26606"/>
          <ac:spMkLst>
            <pc:docMk/>
            <pc:sldMk cId="4144595012" sldId="259"/>
            <ac:spMk id="6" creationId="{3BCB5F6A-9EB0-40B0-9D13-3023E9A20508}"/>
          </ac:spMkLst>
        </pc:spChg>
        <pc:spChg chg="add del">
          <ac:chgData name="Gaurav Pradeep" userId="e42114c470b2ca83" providerId="LiveId" clId="{E9806DBA-AFC6-48C1-9E6C-DE19E3B79B60}" dt="2018-09-26T15:41:19.379" v="1505" actId="26606"/>
          <ac:spMkLst>
            <pc:docMk/>
            <pc:sldMk cId="4144595012" sldId="259"/>
            <ac:spMk id="8" creationId="{D94A7024-D948-494D-8920-BBA2DA07D15B}"/>
          </ac:spMkLst>
        </pc:spChg>
        <pc:spChg chg="add del">
          <ac:chgData name="Gaurav Pradeep" userId="e42114c470b2ca83" providerId="LiveId" clId="{E9806DBA-AFC6-48C1-9E6C-DE19E3B79B60}" dt="2018-09-26T15:32:51.126" v="1488" actId="26606"/>
          <ac:spMkLst>
            <pc:docMk/>
            <pc:sldMk cId="4144595012" sldId="259"/>
            <ac:spMk id="13" creationId="{3F088236-D655-4F88-B238-E16762358025}"/>
          </ac:spMkLst>
        </pc:spChg>
        <pc:spChg chg="add del">
          <ac:chgData name="Gaurav Pradeep" userId="e42114c470b2ca83" providerId="LiveId" clId="{E9806DBA-AFC6-48C1-9E6C-DE19E3B79B60}" dt="2018-09-26T15:32:51.126" v="1488" actId="26606"/>
          <ac:spMkLst>
            <pc:docMk/>
            <pc:sldMk cId="4144595012" sldId="259"/>
            <ac:spMk id="15" creationId="{3DAC0C92-199E-475C-9390-119A9B027276}"/>
          </ac:spMkLst>
        </pc:spChg>
        <pc:spChg chg="add del">
          <ac:chgData name="Gaurav Pradeep" userId="e42114c470b2ca83" providerId="LiveId" clId="{E9806DBA-AFC6-48C1-9E6C-DE19E3B79B60}" dt="2018-09-26T15:32:51.126" v="1488" actId="26606"/>
          <ac:spMkLst>
            <pc:docMk/>
            <pc:sldMk cId="4144595012" sldId="259"/>
            <ac:spMk id="17" creationId="{C4CFB339-0ED8-4FE2-9EF1-6D1375B8499B}"/>
          </ac:spMkLst>
        </pc:spChg>
        <pc:spChg chg="add del">
          <ac:chgData name="Gaurav Pradeep" userId="e42114c470b2ca83" providerId="LiveId" clId="{E9806DBA-AFC6-48C1-9E6C-DE19E3B79B60}" dt="2018-09-26T15:32:51.126" v="1488" actId="26606"/>
          <ac:spMkLst>
            <pc:docMk/>
            <pc:sldMk cId="4144595012" sldId="259"/>
            <ac:spMk id="19" creationId="{31896C80-2069-4431-9C19-83B913734490}"/>
          </ac:spMkLst>
        </pc:spChg>
        <pc:spChg chg="add del">
          <ac:chgData name="Gaurav Pradeep" userId="e42114c470b2ca83" providerId="LiveId" clId="{E9806DBA-AFC6-48C1-9E6C-DE19E3B79B60}" dt="2018-09-26T15:32:51.126" v="1488" actId="26606"/>
          <ac:spMkLst>
            <pc:docMk/>
            <pc:sldMk cId="4144595012" sldId="259"/>
            <ac:spMk id="21" creationId="{BF120A21-0841-4823-B0C4-28AEBCEF9B78}"/>
          </ac:spMkLst>
        </pc:spChg>
        <pc:spChg chg="add del">
          <ac:chgData name="Gaurav Pradeep" userId="e42114c470b2ca83" providerId="LiveId" clId="{E9806DBA-AFC6-48C1-9E6C-DE19E3B79B60}" dt="2018-09-26T15:32:51.126" v="1488" actId="26606"/>
          <ac:spMkLst>
            <pc:docMk/>
            <pc:sldMk cId="4144595012" sldId="259"/>
            <ac:spMk id="23" creationId="{DBB05BAE-BBD3-4289-899F-A6851503C6B0}"/>
          </ac:spMkLst>
        </pc:spChg>
        <pc:spChg chg="add del">
          <ac:chgData name="Gaurav Pradeep" userId="e42114c470b2ca83" providerId="LiveId" clId="{E9806DBA-AFC6-48C1-9E6C-DE19E3B79B60}" dt="2018-09-26T15:42:53.900" v="1512" actId="26606"/>
          <ac:spMkLst>
            <pc:docMk/>
            <pc:sldMk cId="4144595012" sldId="259"/>
            <ac:spMk id="24" creationId="{D94A7024-D948-494D-8920-BBA2DA07D15B}"/>
          </ac:spMkLst>
        </pc:spChg>
        <pc:spChg chg="add del">
          <ac:chgData name="Gaurav Pradeep" userId="e42114c470b2ca83" providerId="LiveId" clId="{E9806DBA-AFC6-48C1-9E6C-DE19E3B79B60}" dt="2018-09-26T15:32:51.126" v="1488" actId="26606"/>
          <ac:spMkLst>
            <pc:docMk/>
            <pc:sldMk cId="4144595012" sldId="259"/>
            <ac:spMk id="25" creationId="{9874D11C-36F5-4BBE-A490-019A54E953B0}"/>
          </ac:spMkLst>
        </pc:spChg>
        <pc:spChg chg="add del">
          <ac:chgData name="Gaurav Pradeep" userId="e42114c470b2ca83" providerId="LiveId" clId="{E9806DBA-AFC6-48C1-9E6C-DE19E3B79B60}" dt="2018-09-26T15:43:00.890" v="1514" actId="26606"/>
          <ac:spMkLst>
            <pc:docMk/>
            <pc:sldMk cId="4144595012" sldId="259"/>
            <ac:spMk id="26" creationId="{A65AC7D1-EAA9-48F5-B509-60A7F50BF703}"/>
          </ac:spMkLst>
        </pc:spChg>
        <pc:spChg chg="add del">
          <ac:chgData name="Gaurav Pradeep" userId="e42114c470b2ca83" providerId="LiveId" clId="{E9806DBA-AFC6-48C1-9E6C-DE19E3B79B60}" dt="2018-09-26T15:32:53.106" v="1490" actId="26606"/>
          <ac:spMkLst>
            <pc:docMk/>
            <pc:sldMk cId="4144595012" sldId="259"/>
            <ac:spMk id="27" creationId="{9F4444CE-BC8D-4D61-B303-4C05614E62AB}"/>
          </ac:spMkLst>
        </pc:spChg>
        <pc:spChg chg="add del">
          <ac:chgData name="Gaurav Pradeep" userId="e42114c470b2ca83" providerId="LiveId" clId="{E9806DBA-AFC6-48C1-9E6C-DE19E3B79B60}" dt="2018-09-26T15:32:53.106" v="1490" actId="26606"/>
          <ac:spMkLst>
            <pc:docMk/>
            <pc:sldMk cId="4144595012" sldId="259"/>
            <ac:spMk id="28" creationId="{62423CA5-E2E1-4789-B759-9906C1C94063}"/>
          </ac:spMkLst>
        </pc:spChg>
        <pc:spChg chg="add del">
          <ac:chgData name="Gaurav Pradeep" userId="e42114c470b2ca83" providerId="LiveId" clId="{E9806DBA-AFC6-48C1-9E6C-DE19E3B79B60}" dt="2018-09-26T15:32:53.106" v="1490" actId="26606"/>
          <ac:spMkLst>
            <pc:docMk/>
            <pc:sldMk cId="4144595012" sldId="259"/>
            <ac:spMk id="29" creationId="{73772B81-181F-48B7-8826-4D9686D15DF5}"/>
          </ac:spMkLst>
        </pc:spChg>
        <pc:spChg chg="add del">
          <ac:chgData name="Gaurav Pradeep" userId="e42114c470b2ca83" providerId="LiveId" clId="{E9806DBA-AFC6-48C1-9E6C-DE19E3B79B60}" dt="2018-09-26T15:32:53.106" v="1490" actId="26606"/>
          <ac:spMkLst>
            <pc:docMk/>
            <pc:sldMk cId="4144595012" sldId="259"/>
            <ac:spMk id="30" creationId="{B2205F6E-03C6-4E92-877C-E2482F6599AA}"/>
          </ac:spMkLst>
        </pc:spChg>
        <pc:spChg chg="add del">
          <ac:chgData name="Gaurav Pradeep" userId="e42114c470b2ca83" providerId="LiveId" clId="{E9806DBA-AFC6-48C1-9E6C-DE19E3B79B60}" dt="2018-09-26T15:33:03.688" v="1492" actId="26606"/>
          <ac:spMkLst>
            <pc:docMk/>
            <pc:sldMk cId="4144595012" sldId="259"/>
            <ac:spMk id="32" creationId="{BDDE9CD4-0E0A-4129-8689-A89C4E9A666D}"/>
          </ac:spMkLst>
        </pc:spChg>
        <pc:spChg chg="add del">
          <ac:chgData name="Gaurav Pradeep" userId="e42114c470b2ca83" providerId="LiveId" clId="{E9806DBA-AFC6-48C1-9E6C-DE19E3B79B60}" dt="2018-09-26T15:43:00.890" v="1514" actId="26606"/>
          <ac:spMkLst>
            <pc:docMk/>
            <pc:sldMk cId="4144595012" sldId="259"/>
            <ac:spMk id="34" creationId="{D6320AF9-619A-4175-865B-5663E1AEF4C5}"/>
          </ac:spMkLst>
        </pc:spChg>
        <pc:spChg chg="add del">
          <ac:chgData name="Gaurav Pradeep" userId="e42114c470b2ca83" providerId="LiveId" clId="{E9806DBA-AFC6-48C1-9E6C-DE19E3B79B60}" dt="2018-09-26T15:43:00.890" v="1514" actId="26606"/>
          <ac:spMkLst>
            <pc:docMk/>
            <pc:sldMk cId="4144595012" sldId="259"/>
            <ac:spMk id="35" creationId="{7E018740-5C2B-4A41-AC1A-7E68D1EC1954}"/>
          </ac:spMkLst>
        </pc:spChg>
        <pc:spChg chg="add del">
          <ac:chgData name="Gaurav Pradeep" userId="e42114c470b2ca83" providerId="LiveId" clId="{E9806DBA-AFC6-48C1-9E6C-DE19E3B79B60}" dt="2018-09-26T15:43:00.890" v="1514" actId="26606"/>
          <ac:spMkLst>
            <pc:docMk/>
            <pc:sldMk cId="4144595012" sldId="259"/>
            <ac:spMk id="37" creationId="{166F75A4-C475-4941-8EE2-B80A06A2C1BB}"/>
          </ac:spMkLst>
        </pc:spChg>
        <pc:spChg chg="add">
          <ac:chgData name="Gaurav Pradeep" userId="e42114c470b2ca83" providerId="LiveId" clId="{E9806DBA-AFC6-48C1-9E6C-DE19E3B79B60}" dt="2018-09-26T15:43:03.256" v="1517" actId="26606"/>
          <ac:spMkLst>
            <pc:docMk/>
            <pc:sldMk cId="4144595012" sldId="259"/>
            <ac:spMk id="38" creationId="{A65AC7D1-EAA9-48F5-B509-60A7F50BF703}"/>
          </ac:spMkLst>
        </pc:spChg>
        <pc:spChg chg="add del">
          <ac:chgData name="Gaurav Pradeep" userId="e42114c470b2ca83" providerId="LiveId" clId="{E9806DBA-AFC6-48C1-9E6C-DE19E3B79B60}" dt="2018-09-26T15:43:00.890" v="1514" actId="26606"/>
          <ac:spMkLst>
            <pc:docMk/>
            <pc:sldMk cId="4144595012" sldId="259"/>
            <ac:spMk id="39" creationId="{A032553A-72E8-4B0D-8405-FF9771C9AF05}"/>
          </ac:spMkLst>
        </pc:spChg>
        <pc:spChg chg="add">
          <ac:chgData name="Gaurav Pradeep" userId="e42114c470b2ca83" providerId="LiveId" clId="{E9806DBA-AFC6-48C1-9E6C-DE19E3B79B60}" dt="2018-09-26T15:43:03.256" v="1517" actId="26606"/>
          <ac:spMkLst>
            <pc:docMk/>
            <pc:sldMk cId="4144595012" sldId="259"/>
            <ac:spMk id="40" creationId="{D6320AF9-619A-4175-865B-5663E1AEF4C5}"/>
          </ac:spMkLst>
        </pc:spChg>
        <pc:spChg chg="add del">
          <ac:chgData name="Gaurav Pradeep" userId="e42114c470b2ca83" providerId="LiveId" clId="{E9806DBA-AFC6-48C1-9E6C-DE19E3B79B60}" dt="2018-09-26T15:43:00.890" v="1514" actId="26606"/>
          <ac:spMkLst>
            <pc:docMk/>
            <pc:sldMk cId="4144595012" sldId="259"/>
            <ac:spMk id="41" creationId="{765800AC-C3B9-498E-87BC-29FAE4C76B21}"/>
          </ac:spMkLst>
        </pc:spChg>
        <pc:spChg chg="add del">
          <ac:chgData name="Gaurav Pradeep" userId="e42114c470b2ca83" providerId="LiveId" clId="{E9806DBA-AFC6-48C1-9E6C-DE19E3B79B60}" dt="2018-09-26T15:43:00.890" v="1514" actId="26606"/>
          <ac:spMkLst>
            <pc:docMk/>
            <pc:sldMk cId="4144595012" sldId="259"/>
            <ac:spMk id="43" creationId="{1F9D6ACB-2FF4-49F9-978A-E0D5327FC635}"/>
          </ac:spMkLst>
        </pc:spChg>
        <pc:spChg chg="add del">
          <ac:chgData name="Gaurav Pradeep" userId="e42114c470b2ca83" providerId="LiveId" clId="{E9806DBA-AFC6-48C1-9E6C-DE19E3B79B60}" dt="2018-09-26T15:43:00.890" v="1514" actId="26606"/>
          <ac:spMkLst>
            <pc:docMk/>
            <pc:sldMk cId="4144595012" sldId="259"/>
            <ac:spMk id="45" creationId="{A5EC319D-0FEA-4B95-A3EA-01E35672C95B}"/>
          </ac:spMkLst>
        </pc:spChg>
        <pc:spChg chg="add">
          <ac:chgData name="Gaurav Pradeep" userId="e42114c470b2ca83" providerId="LiveId" clId="{E9806DBA-AFC6-48C1-9E6C-DE19E3B79B60}" dt="2018-09-26T15:43:03.256" v="1517" actId="26606"/>
          <ac:spMkLst>
            <pc:docMk/>
            <pc:sldMk cId="4144595012" sldId="259"/>
            <ac:spMk id="46" creationId="{7E018740-5C2B-4A41-AC1A-7E68D1EC1954}"/>
          </ac:spMkLst>
        </pc:spChg>
        <pc:spChg chg="add">
          <ac:chgData name="Gaurav Pradeep" userId="e42114c470b2ca83" providerId="LiveId" clId="{E9806DBA-AFC6-48C1-9E6C-DE19E3B79B60}" dt="2018-09-26T15:43:03.256" v="1517" actId="26606"/>
          <ac:spMkLst>
            <pc:docMk/>
            <pc:sldMk cId="4144595012" sldId="259"/>
            <ac:spMk id="47" creationId="{166F75A4-C475-4941-8EE2-B80A06A2C1BB}"/>
          </ac:spMkLst>
        </pc:spChg>
        <pc:spChg chg="add">
          <ac:chgData name="Gaurav Pradeep" userId="e42114c470b2ca83" providerId="LiveId" clId="{E9806DBA-AFC6-48C1-9E6C-DE19E3B79B60}" dt="2018-09-26T15:43:03.256" v="1517" actId="26606"/>
          <ac:spMkLst>
            <pc:docMk/>
            <pc:sldMk cId="4144595012" sldId="259"/>
            <ac:spMk id="48" creationId="{A032553A-72E8-4B0D-8405-FF9771C9AF05}"/>
          </ac:spMkLst>
        </pc:spChg>
        <pc:spChg chg="add">
          <ac:chgData name="Gaurav Pradeep" userId="e42114c470b2ca83" providerId="LiveId" clId="{E9806DBA-AFC6-48C1-9E6C-DE19E3B79B60}" dt="2018-09-26T15:43:03.256" v="1517" actId="26606"/>
          <ac:spMkLst>
            <pc:docMk/>
            <pc:sldMk cId="4144595012" sldId="259"/>
            <ac:spMk id="49" creationId="{765800AC-C3B9-498E-87BC-29FAE4C76B21}"/>
          </ac:spMkLst>
        </pc:spChg>
        <pc:spChg chg="add">
          <ac:chgData name="Gaurav Pradeep" userId="e42114c470b2ca83" providerId="LiveId" clId="{E9806DBA-AFC6-48C1-9E6C-DE19E3B79B60}" dt="2018-09-26T15:43:03.256" v="1517" actId="26606"/>
          <ac:spMkLst>
            <pc:docMk/>
            <pc:sldMk cId="4144595012" sldId="259"/>
            <ac:spMk id="50" creationId="{1F9D6ACB-2FF4-49F9-978A-E0D5327FC635}"/>
          </ac:spMkLst>
        </pc:spChg>
        <pc:spChg chg="add">
          <ac:chgData name="Gaurav Pradeep" userId="e42114c470b2ca83" providerId="LiveId" clId="{E9806DBA-AFC6-48C1-9E6C-DE19E3B79B60}" dt="2018-09-26T15:43:03.256" v="1517" actId="26606"/>
          <ac:spMkLst>
            <pc:docMk/>
            <pc:sldMk cId="4144595012" sldId="259"/>
            <ac:spMk id="51" creationId="{A5EC319D-0FEA-4B95-A3EA-01E35672C95B}"/>
          </ac:spMkLst>
        </pc:spChg>
        <pc:grpChg chg="add del">
          <ac:chgData name="Gaurav Pradeep" userId="e42114c470b2ca83" providerId="LiveId" clId="{E9806DBA-AFC6-48C1-9E6C-DE19E3B79B60}" dt="2018-09-26T15:33:03.688" v="1492" actId="26606"/>
          <ac:grpSpMkLst>
            <pc:docMk/>
            <pc:sldMk cId="4144595012" sldId="259"/>
            <ac:grpSpMk id="33" creationId="{85DB3CA2-FA66-42B9-90EF-394894352D8C}"/>
          </ac:grpSpMkLst>
        </pc:grpChg>
        <pc:picChg chg="add del mod ord">
          <ac:chgData name="Gaurav Pradeep" userId="e42114c470b2ca83" providerId="LiveId" clId="{E9806DBA-AFC6-48C1-9E6C-DE19E3B79B60}" dt="2018-09-26T15:41:21.576" v="1507"/>
          <ac:picMkLst>
            <pc:docMk/>
            <pc:sldMk cId="4144595012" sldId="259"/>
            <ac:picMk id="4" creationId="{00D0D7F7-DA03-4117-BDAE-F1B2F81EBA1A}"/>
          </ac:picMkLst>
        </pc:picChg>
        <pc:picChg chg="add del mod">
          <ac:chgData name="Gaurav Pradeep" userId="e42114c470b2ca83" providerId="LiveId" clId="{E9806DBA-AFC6-48C1-9E6C-DE19E3B79B60}" dt="2018-09-26T15:41:38.324" v="1509"/>
          <ac:picMkLst>
            <pc:docMk/>
            <pc:sldMk cId="4144595012" sldId="259"/>
            <ac:picMk id="7" creationId="{8ABD862C-564C-4108-BE9E-F4A1B7903111}"/>
          </ac:picMkLst>
        </pc:picChg>
        <pc:picChg chg="add mod ord">
          <ac:chgData name="Gaurav Pradeep" userId="e42114c470b2ca83" providerId="LiveId" clId="{E9806DBA-AFC6-48C1-9E6C-DE19E3B79B60}" dt="2018-09-26T15:43:03.256" v="1517" actId="26606"/>
          <ac:picMkLst>
            <pc:docMk/>
            <pc:sldMk cId="4144595012" sldId="259"/>
            <ac:picMk id="22" creationId="{647A615C-9408-47A4-9712-781E26010450}"/>
          </ac:picMkLst>
        </pc:picChg>
        <pc:cxnChg chg="add del">
          <ac:chgData name="Gaurav Pradeep" userId="e42114c470b2ca83" providerId="LiveId" clId="{E9806DBA-AFC6-48C1-9E6C-DE19E3B79B60}" dt="2018-09-26T15:32:51.126" v="1488" actId="26606"/>
          <ac:cxnSpMkLst>
            <pc:docMk/>
            <pc:sldMk cId="4144595012" sldId="259"/>
            <ac:cxnSpMk id="9" creationId="{64FA5DFF-7FE6-4855-84E6-DFA78EE978BD}"/>
          </ac:cxnSpMkLst>
        </pc:cxnChg>
        <pc:cxnChg chg="add del">
          <ac:chgData name="Gaurav Pradeep" userId="e42114c470b2ca83" providerId="LiveId" clId="{E9806DBA-AFC6-48C1-9E6C-DE19E3B79B60}" dt="2018-09-26T15:32:51.126" v="1488" actId="26606"/>
          <ac:cxnSpMkLst>
            <pc:docMk/>
            <pc:sldMk cId="4144595012" sldId="259"/>
            <ac:cxnSpMk id="11" creationId="{2AFD8CBA-54A3-4363-991B-B9C631BBFA74}"/>
          </ac:cxnSpMkLst>
        </pc:cxnChg>
        <pc:cxnChg chg="add del">
          <ac:chgData name="Gaurav Pradeep" userId="e42114c470b2ca83" providerId="LiveId" clId="{E9806DBA-AFC6-48C1-9E6C-DE19E3B79B60}" dt="2018-09-26T15:43:00.890" v="1514" actId="26606"/>
          <ac:cxnSpMkLst>
            <pc:docMk/>
            <pc:sldMk cId="4144595012" sldId="259"/>
            <ac:cxnSpMk id="31" creationId="{063B6EC6-D752-4EE7-908B-F8F19E8C7FEA}"/>
          </ac:cxnSpMkLst>
        </pc:cxnChg>
        <pc:cxnChg chg="add del">
          <ac:chgData name="Gaurav Pradeep" userId="e42114c470b2ca83" providerId="LiveId" clId="{E9806DBA-AFC6-48C1-9E6C-DE19E3B79B60}" dt="2018-09-26T15:43:00.890" v="1514" actId="26606"/>
          <ac:cxnSpMkLst>
            <pc:docMk/>
            <pc:sldMk cId="4144595012" sldId="259"/>
            <ac:cxnSpMk id="36" creationId="{EFECD4E8-AD3E-4228-82A2-9461958EA94D}"/>
          </ac:cxnSpMkLst>
        </pc:cxnChg>
        <pc:cxnChg chg="add">
          <ac:chgData name="Gaurav Pradeep" userId="e42114c470b2ca83" providerId="LiveId" clId="{E9806DBA-AFC6-48C1-9E6C-DE19E3B79B60}" dt="2018-09-26T15:43:03.256" v="1517" actId="26606"/>
          <ac:cxnSpMkLst>
            <pc:docMk/>
            <pc:sldMk cId="4144595012" sldId="259"/>
            <ac:cxnSpMk id="42" creationId="{063B6EC6-D752-4EE7-908B-F8F19E8C7FEA}"/>
          </ac:cxnSpMkLst>
        </pc:cxnChg>
        <pc:cxnChg chg="add">
          <ac:chgData name="Gaurav Pradeep" userId="e42114c470b2ca83" providerId="LiveId" clId="{E9806DBA-AFC6-48C1-9E6C-DE19E3B79B60}" dt="2018-09-26T15:43:03.256" v="1517" actId="26606"/>
          <ac:cxnSpMkLst>
            <pc:docMk/>
            <pc:sldMk cId="4144595012" sldId="259"/>
            <ac:cxnSpMk id="44" creationId="{EFECD4E8-AD3E-4228-82A2-9461958EA94D}"/>
          </ac:cxnSpMkLst>
        </pc:cxnChg>
      </pc:sldChg>
      <pc:sldChg chg="modSp add">
        <pc:chgData name="Gaurav Pradeep" userId="e42114c470b2ca83" providerId="LiveId" clId="{E9806DBA-AFC6-48C1-9E6C-DE19E3B79B60}" dt="2018-09-26T15:45:40.081" v="1522" actId="5793"/>
        <pc:sldMkLst>
          <pc:docMk/>
          <pc:sldMk cId="3629268690" sldId="260"/>
        </pc:sldMkLst>
        <pc:spChg chg="mod">
          <ac:chgData name="Gaurav Pradeep" userId="e42114c470b2ca83" providerId="LiveId" clId="{E9806DBA-AFC6-48C1-9E6C-DE19E3B79B60}" dt="2018-09-26T15:28:23.460" v="1456" actId="255"/>
          <ac:spMkLst>
            <pc:docMk/>
            <pc:sldMk cId="3629268690" sldId="260"/>
            <ac:spMk id="2" creationId="{39580723-F635-4C8B-9688-398268D1D0CB}"/>
          </ac:spMkLst>
        </pc:spChg>
        <pc:spChg chg="mod">
          <ac:chgData name="Gaurav Pradeep" userId="e42114c470b2ca83" providerId="LiveId" clId="{E9806DBA-AFC6-48C1-9E6C-DE19E3B79B60}" dt="2018-09-26T15:45:40.081" v="1522" actId="5793"/>
          <ac:spMkLst>
            <pc:docMk/>
            <pc:sldMk cId="3629268690" sldId="260"/>
            <ac:spMk id="3" creationId="{5258839B-9E22-4ECC-BA1B-210B457D358F}"/>
          </ac:spMkLst>
        </pc:spChg>
      </pc:sldChg>
      <pc:sldChg chg="modSp add">
        <pc:chgData name="Gaurav Pradeep" userId="e42114c470b2ca83" providerId="LiveId" clId="{E9806DBA-AFC6-48C1-9E6C-DE19E3B79B60}" dt="2018-09-26T15:48:26.128" v="1583" actId="1076"/>
        <pc:sldMkLst>
          <pc:docMk/>
          <pc:sldMk cId="112156769" sldId="261"/>
        </pc:sldMkLst>
        <pc:spChg chg="mod">
          <ac:chgData name="Gaurav Pradeep" userId="e42114c470b2ca83" providerId="LiveId" clId="{E9806DBA-AFC6-48C1-9E6C-DE19E3B79B60}" dt="2018-09-26T15:18:43.101" v="1135" actId="255"/>
          <ac:spMkLst>
            <pc:docMk/>
            <pc:sldMk cId="112156769" sldId="261"/>
            <ac:spMk id="2" creationId="{F71415EA-7DD5-4C29-BA89-7D776E7DB7A4}"/>
          </ac:spMkLst>
        </pc:spChg>
        <pc:spChg chg="mod">
          <ac:chgData name="Gaurav Pradeep" userId="e42114c470b2ca83" providerId="LiveId" clId="{E9806DBA-AFC6-48C1-9E6C-DE19E3B79B60}" dt="2018-09-26T15:48:26.128" v="1583" actId="1076"/>
          <ac:spMkLst>
            <pc:docMk/>
            <pc:sldMk cId="112156769" sldId="261"/>
            <ac:spMk id="3" creationId="{59BF1AD0-A6A2-4A6F-A59E-A31A43BB6F84}"/>
          </ac:spMkLst>
        </pc:spChg>
      </pc:sldChg>
      <pc:sldChg chg="addSp delSp modSp add mod ord setBg">
        <pc:chgData name="Gaurav Pradeep" userId="e42114c470b2ca83" providerId="LiveId" clId="{E9806DBA-AFC6-48C1-9E6C-DE19E3B79B60}" dt="2018-09-26T19:00:37.411" v="2120" actId="26606"/>
        <pc:sldMkLst>
          <pc:docMk/>
          <pc:sldMk cId="956033095" sldId="262"/>
        </pc:sldMkLst>
        <pc:spChg chg="mod">
          <ac:chgData name="Gaurav Pradeep" userId="e42114c470b2ca83" providerId="LiveId" clId="{E9806DBA-AFC6-48C1-9E6C-DE19E3B79B60}" dt="2018-09-26T19:00:37.411" v="2120" actId="26606"/>
          <ac:spMkLst>
            <pc:docMk/>
            <pc:sldMk cId="956033095" sldId="262"/>
            <ac:spMk id="2" creationId="{C6837D4A-98BC-4F0D-A92C-492ED999A720}"/>
          </ac:spMkLst>
        </pc:spChg>
        <pc:spChg chg="mod ord">
          <ac:chgData name="Gaurav Pradeep" userId="e42114c470b2ca83" providerId="LiveId" clId="{E9806DBA-AFC6-48C1-9E6C-DE19E3B79B60}" dt="2018-09-26T19:00:37.411" v="2120" actId="26606"/>
          <ac:spMkLst>
            <pc:docMk/>
            <pc:sldMk cId="956033095" sldId="262"/>
            <ac:spMk id="3" creationId="{AA0F536B-974E-44DD-86CF-4FB0F98D741F}"/>
          </ac:spMkLst>
        </pc:spChg>
        <pc:spChg chg="add del">
          <ac:chgData name="Gaurav Pradeep" userId="e42114c470b2ca83" providerId="LiveId" clId="{E9806DBA-AFC6-48C1-9E6C-DE19E3B79B60}" dt="2018-09-26T19:00:25.916" v="2116" actId="26606"/>
          <ac:spMkLst>
            <pc:docMk/>
            <pc:sldMk cId="956033095" sldId="262"/>
            <ac:spMk id="12" creationId="{98EE4960-6ED7-49B4-BEEE-A96A0C83D9BC}"/>
          </ac:spMkLst>
        </pc:spChg>
        <pc:spChg chg="add del">
          <ac:chgData name="Gaurav Pradeep" userId="e42114c470b2ca83" providerId="LiveId" clId="{E9806DBA-AFC6-48C1-9E6C-DE19E3B79B60}" dt="2018-09-26T19:00:09.794" v="2109" actId="26606"/>
          <ac:spMkLst>
            <pc:docMk/>
            <pc:sldMk cId="956033095" sldId="262"/>
            <ac:spMk id="17" creationId="{EDEA1E2F-218D-4172-856B-74C87C895158}"/>
          </ac:spMkLst>
        </pc:spChg>
        <pc:spChg chg="add del">
          <ac:chgData name="Gaurav Pradeep" userId="e42114c470b2ca83" providerId="LiveId" clId="{E9806DBA-AFC6-48C1-9E6C-DE19E3B79B60}" dt="2018-09-26T19:00:11.785" v="2111" actId="26606"/>
          <ac:spMkLst>
            <pc:docMk/>
            <pc:sldMk cId="956033095" sldId="262"/>
            <ac:spMk id="20" creationId="{6316707D-1E6D-419F-AEE5-5576816040E3}"/>
          </ac:spMkLst>
        </pc:spChg>
        <pc:spChg chg="add del">
          <ac:chgData name="Gaurav Pradeep" userId="e42114c470b2ca83" providerId="LiveId" clId="{E9806DBA-AFC6-48C1-9E6C-DE19E3B79B60}" dt="2018-09-26T19:00:11.785" v="2111" actId="26606"/>
          <ac:spMkLst>
            <pc:docMk/>
            <pc:sldMk cId="956033095" sldId="262"/>
            <ac:spMk id="23" creationId="{7DDC02F5-BD12-4CCC-B163-B283DEB63918}"/>
          </ac:spMkLst>
        </pc:spChg>
        <pc:spChg chg="add del">
          <ac:chgData name="Gaurav Pradeep" userId="e42114c470b2ca83" providerId="LiveId" clId="{E9806DBA-AFC6-48C1-9E6C-DE19E3B79B60}" dt="2018-09-26T19:00:22.630" v="2113" actId="26606"/>
          <ac:spMkLst>
            <pc:docMk/>
            <pc:sldMk cId="956033095" sldId="262"/>
            <ac:spMk id="27" creationId="{03F91B8C-9F3A-4995-AD65-9177B496659A}"/>
          </ac:spMkLst>
        </pc:spChg>
        <pc:spChg chg="add del">
          <ac:chgData name="Gaurav Pradeep" userId="e42114c470b2ca83" providerId="LiveId" clId="{E9806DBA-AFC6-48C1-9E6C-DE19E3B79B60}" dt="2018-09-26T19:00:25.898" v="2115" actId="26606"/>
          <ac:spMkLst>
            <pc:docMk/>
            <pc:sldMk cId="956033095" sldId="262"/>
            <ac:spMk id="31" creationId="{3E125F23-7C4E-48EA-B31B-DC3EBBB958DE}"/>
          </ac:spMkLst>
        </pc:spChg>
        <pc:spChg chg="add del">
          <ac:chgData name="Gaurav Pradeep" userId="e42114c470b2ca83" providerId="LiveId" clId="{E9806DBA-AFC6-48C1-9E6C-DE19E3B79B60}" dt="2018-09-26T19:00:37.411" v="2120" actId="26606"/>
          <ac:spMkLst>
            <pc:docMk/>
            <pc:sldMk cId="956033095" sldId="262"/>
            <ac:spMk id="33" creationId="{59B8ED24-0AD1-48BE-AD25-30AC9FCFA7B7}"/>
          </ac:spMkLst>
        </pc:spChg>
        <pc:spChg chg="add">
          <ac:chgData name="Gaurav Pradeep" userId="e42114c470b2ca83" providerId="LiveId" clId="{E9806DBA-AFC6-48C1-9E6C-DE19E3B79B60}" dt="2018-09-26T19:00:37.411" v="2120" actId="26606"/>
          <ac:spMkLst>
            <pc:docMk/>
            <pc:sldMk cId="956033095" sldId="262"/>
            <ac:spMk id="42" creationId="{03F91B8C-9F3A-4995-AD65-9177B496659A}"/>
          </ac:spMkLst>
        </pc:spChg>
        <pc:picChg chg="add mod ord">
          <ac:chgData name="Gaurav Pradeep" userId="e42114c470b2ca83" providerId="LiveId" clId="{E9806DBA-AFC6-48C1-9E6C-DE19E3B79B60}" dt="2018-09-26T19:00:37.411" v="2120" actId="26606"/>
          <ac:picMkLst>
            <pc:docMk/>
            <pc:sldMk cId="956033095" sldId="262"/>
            <ac:picMk id="5" creationId="{D080B9A0-EE44-4218-BA83-7CED61628520}"/>
          </ac:picMkLst>
        </pc:picChg>
        <pc:picChg chg="add mod ord">
          <ac:chgData name="Gaurav Pradeep" userId="e42114c470b2ca83" providerId="LiveId" clId="{E9806DBA-AFC6-48C1-9E6C-DE19E3B79B60}" dt="2018-09-26T19:00:37.411" v="2120" actId="26606"/>
          <ac:picMkLst>
            <pc:docMk/>
            <pc:sldMk cId="956033095" sldId="262"/>
            <ac:picMk id="7" creationId="{F7405674-F089-4D9A-93F8-4B3AA8AE2BF7}"/>
          </ac:picMkLst>
        </pc:picChg>
        <pc:picChg chg="add mod ord">
          <ac:chgData name="Gaurav Pradeep" userId="e42114c470b2ca83" providerId="LiveId" clId="{E9806DBA-AFC6-48C1-9E6C-DE19E3B79B60}" dt="2018-09-26T19:00:37.411" v="2120" actId="26606"/>
          <ac:picMkLst>
            <pc:docMk/>
            <pc:sldMk cId="956033095" sldId="262"/>
            <ac:picMk id="9" creationId="{B1AEED33-B6B1-458E-93DF-94FD12ADCD4F}"/>
          </ac:picMkLst>
        </pc:picChg>
        <pc:cxnChg chg="add del">
          <ac:chgData name="Gaurav Pradeep" userId="e42114c470b2ca83" providerId="LiveId" clId="{E9806DBA-AFC6-48C1-9E6C-DE19E3B79B60}" dt="2018-09-26T19:00:11.785" v="2111" actId="26606"/>
          <ac:cxnSpMkLst>
            <pc:docMk/>
            <pc:sldMk cId="956033095" sldId="262"/>
            <ac:cxnSpMk id="19" creationId="{D61553A2-66FF-462C-A2CE-8F87547D48D3}"/>
          </ac:cxnSpMkLst>
        </pc:cxnChg>
        <pc:cxnChg chg="add del">
          <ac:chgData name="Gaurav Pradeep" userId="e42114c470b2ca83" providerId="LiveId" clId="{E9806DBA-AFC6-48C1-9E6C-DE19E3B79B60}" dt="2018-09-26T19:00:11.785" v="2111" actId="26606"/>
          <ac:cxnSpMkLst>
            <pc:docMk/>
            <pc:sldMk cId="956033095" sldId="262"/>
            <ac:cxnSpMk id="21" creationId="{1AB6250C-85DF-4888-82F8-85D4A5D719C7}"/>
          </ac:cxnSpMkLst>
        </pc:cxnChg>
        <pc:cxnChg chg="add del">
          <ac:chgData name="Gaurav Pradeep" userId="e42114c470b2ca83" providerId="LiveId" clId="{E9806DBA-AFC6-48C1-9E6C-DE19E3B79B60}" dt="2018-09-26T19:00:22.630" v="2113" actId="26606"/>
          <ac:cxnSpMkLst>
            <pc:docMk/>
            <pc:sldMk cId="956033095" sldId="262"/>
            <ac:cxnSpMk id="25" creationId="{B3F79EE1-6AC0-45FE-8BB0-BEE28C6011CE}"/>
          </ac:cxnSpMkLst>
        </pc:cxnChg>
        <pc:cxnChg chg="add del">
          <ac:chgData name="Gaurav Pradeep" userId="e42114c470b2ca83" providerId="LiveId" clId="{E9806DBA-AFC6-48C1-9E6C-DE19E3B79B60}" dt="2018-09-26T19:00:22.630" v="2113" actId="26606"/>
          <ac:cxnSpMkLst>
            <pc:docMk/>
            <pc:sldMk cId="956033095" sldId="262"/>
            <ac:cxnSpMk id="26" creationId="{8766F213-9FE6-4D9F-8346-B351CC0B099A}"/>
          </ac:cxnSpMkLst>
        </pc:cxnChg>
        <pc:cxnChg chg="add del">
          <ac:chgData name="Gaurav Pradeep" userId="e42114c470b2ca83" providerId="LiveId" clId="{E9806DBA-AFC6-48C1-9E6C-DE19E3B79B60}" dt="2018-09-26T19:00:25.898" v="2115" actId="26606"/>
          <ac:cxnSpMkLst>
            <pc:docMk/>
            <pc:sldMk cId="956033095" sldId="262"/>
            <ac:cxnSpMk id="29" creationId="{7253FFB7-1626-47DB-A1EB-48322117898E}"/>
          </ac:cxnSpMkLst>
        </pc:cxnChg>
        <pc:cxnChg chg="add del">
          <ac:chgData name="Gaurav Pradeep" userId="e42114c470b2ca83" providerId="LiveId" clId="{E9806DBA-AFC6-48C1-9E6C-DE19E3B79B60}" dt="2018-09-26T19:00:25.898" v="2115" actId="26606"/>
          <ac:cxnSpMkLst>
            <pc:docMk/>
            <pc:sldMk cId="956033095" sldId="262"/>
            <ac:cxnSpMk id="30" creationId="{CE126531-3C50-498B-BA45-90E2A16A8E52}"/>
          </ac:cxnSpMkLst>
        </pc:cxnChg>
        <pc:cxnChg chg="add">
          <ac:chgData name="Gaurav Pradeep" userId="e42114c470b2ca83" providerId="LiveId" clId="{E9806DBA-AFC6-48C1-9E6C-DE19E3B79B60}" dt="2018-09-26T19:00:37.411" v="2120" actId="26606"/>
          <ac:cxnSpMkLst>
            <pc:docMk/>
            <pc:sldMk cId="956033095" sldId="262"/>
            <ac:cxnSpMk id="38" creationId="{B3F79EE1-6AC0-45FE-8BB0-BEE28C6011CE}"/>
          </ac:cxnSpMkLst>
        </pc:cxnChg>
        <pc:cxnChg chg="add">
          <ac:chgData name="Gaurav Pradeep" userId="e42114c470b2ca83" providerId="LiveId" clId="{E9806DBA-AFC6-48C1-9E6C-DE19E3B79B60}" dt="2018-09-26T19:00:37.411" v="2120" actId="26606"/>
          <ac:cxnSpMkLst>
            <pc:docMk/>
            <pc:sldMk cId="956033095" sldId="262"/>
            <ac:cxnSpMk id="40" creationId="{8766F213-9FE6-4D9F-8346-B351CC0B099A}"/>
          </ac:cxnSpMkLst>
        </pc:cxnChg>
      </pc:sldChg>
      <pc:sldChg chg="addSp delSp modSp add mod setBg">
        <pc:chgData name="Gaurav Pradeep" userId="e42114c470b2ca83" providerId="LiveId" clId="{E9806DBA-AFC6-48C1-9E6C-DE19E3B79B60}" dt="2018-09-26T19:05:05.646" v="2447" actId="26606"/>
        <pc:sldMkLst>
          <pc:docMk/>
          <pc:sldMk cId="1641923013" sldId="263"/>
        </pc:sldMkLst>
        <pc:spChg chg="mod">
          <ac:chgData name="Gaurav Pradeep" userId="e42114c470b2ca83" providerId="LiveId" clId="{E9806DBA-AFC6-48C1-9E6C-DE19E3B79B60}" dt="2018-09-26T19:05:05.646" v="2447" actId="26606"/>
          <ac:spMkLst>
            <pc:docMk/>
            <pc:sldMk cId="1641923013" sldId="263"/>
            <ac:spMk id="2" creationId="{830E9869-B171-43CE-905A-C0FA4794CCC6}"/>
          </ac:spMkLst>
        </pc:spChg>
        <pc:spChg chg="mod">
          <ac:chgData name="Gaurav Pradeep" userId="e42114c470b2ca83" providerId="LiveId" clId="{E9806DBA-AFC6-48C1-9E6C-DE19E3B79B60}" dt="2018-09-26T19:05:05.646" v="2447" actId="26606"/>
          <ac:spMkLst>
            <pc:docMk/>
            <pc:sldMk cId="1641923013" sldId="263"/>
            <ac:spMk id="3" creationId="{D5BE5615-71E1-4975-BD8B-020BA0FE127E}"/>
          </ac:spMkLst>
        </pc:spChg>
        <pc:spChg chg="add">
          <ac:chgData name="Gaurav Pradeep" userId="e42114c470b2ca83" providerId="LiveId" clId="{E9806DBA-AFC6-48C1-9E6C-DE19E3B79B60}" dt="2018-09-26T19:05:05.646" v="2447" actId="26606"/>
          <ac:spMkLst>
            <pc:docMk/>
            <pc:sldMk cId="1641923013" sldId="263"/>
            <ac:spMk id="18" creationId="{9F4444CE-BC8D-4D61-B303-4C05614E62AB}"/>
          </ac:spMkLst>
        </pc:spChg>
        <pc:spChg chg="add">
          <ac:chgData name="Gaurav Pradeep" userId="e42114c470b2ca83" providerId="LiveId" clId="{E9806DBA-AFC6-48C1-9E6C-DE19E3B79B60}" dt="2018-09-26T19:05:05.646" v="2447" actId="26606"/>
          <ac:spMkLst>
            <pc:docMk/>
            <pc:sldMk cId="1641923013" sldId="263"/>
            <ac:spMk id="20" creationId="{62423CA5-E2E1-4789-B759-9906C1C94063}"/>
          </ac:spMkLst>
        </pc:spChg>
        <pc:spChg chg="add">
          <ac:chgData name="Gaurav Pradeep" userId="e42114c470b2ca83" providerId="LiveId" clId="{E9806DBA-AFC6-48C1-9E6C-DE19E3B79B60}" dt="2018-09-26T19:05:05.646" v="2447" actId="26606"/>
          <ac:spMkLst>
            <pc:docMk/>
            <pc:sldMk cId="1641923013" sldId="263"/>
            <ac:spMk id="22" creationId="{73772B81-181F-48B7-8826-4D9686D15DF5}"/>
          </ac:spMkLst>
        </pc:spChg>
        <pc:spChg chg="add">
          <ac:chgData name="Gaurav Pradeep" userId="e42114c470b2ca83" providerId="LiveId" clId="{E9806DBA-AFC6-48C1-9E6C-DE19E3B79B60}" dt="2018-09-26T19:05:05.646" v="2447" actId="26606"/>
          <ac:spMkLst>
            <pc:docMk/>
            <pc:sldMk cId="1641923013" sldId="263"/>
            <ac:spMk id="24" creationId="{B2205F6E-03C6-4E92-877C-E2482F6599AA}"/>
          </ac:spMkLst>
        </pc:spChg>
        <pc:picChg chg="add del mod">
          <ac:chgData name="Gaurav Pradeep" userId="e42114c470b2ca83" providerId="LiveId" clId="{E9806DBA-AFC6-48C1-9E6C-DE19E3B79B60}" dt="2018-09-26T19:03:53.676" v="2438"/>
          <ac:picMkLst>
            <pc:docMk/>
            <pc:sldMk cId="1641923013" sldId="263"/>
            <ac:picMk id="5" creationId="{EAD3B02D-1AFE-4A40-8B3E-CFA2E0B26822}"/>
          </ac:picMkLst>
        </pc:picChg>
        <pc:picChg chg="add del mod">
          <ac:chgData name="Gaurav Pradeep" userId="e42114c470b2ca83" providerId="LiveId" clId="{E9806DBA-AFC6-48C1-9E6C-DE19E3B79B60}" dt="2018-09-26T19:04:18.641" v="2440"/>
          <ac:picMkLst>
            <pc:docMk/>
            <pc:sldMk cId="1641923013" sldId="263"/>
            <ac:picMk id="7" creationId="{1CBD6D91-6F91-4DC4-87A3-65F9B1441D39}"/>
          </ac:picMkLst>
        </pc:picChg>
        <pc:picChg chg="add del mod">
          <ac:chgData name="Gaurav Pradeep" userId="e42114c470b2ca83" providerId="LiveId" clId="{E9806DBA-AFC6-48C1-9E6C-DE19E3B79B60}" dt="2018-09-26T19:04:37.204" v="2442" actId="478"/>
          <ac:picMkLst>
            <pc:docMk/>
            <pc:sldMk cId="1641923013" sldId="263"/>
            <ac:picMk id="9" creationId="{B21D1FD8-44EB-47C5-A761-2C86AA4A65E7}"/>
          </ac:picMkLst>
        </pc:picChg>
        <pc:picChg chg="add del mod">
          <ac:chgData name="Gaurav Pradeep" userId="e42114c470b2ca83" providerId="LiveId" clId="{E9806DBA-AFC6-48C1-9E6C-DE19E3B79B60}" dt="2018-09-26T19:04:49.743" v="2444" actId="478"/>
          <ac:picMkLst>
            <pc:docMk/>
            <pc:sldMk cId="1641923013" sldId="263"/>
            <ac:picMk id="11" creationId="{19B4D0F9-4DE3-4265-9912-DF8601033449}"/>
          </ac:picMkLst>
        </pc:picChg>
        <pc:picChg chg="add mod">
          <ac:chgData name="Gaurav Pradeep" userId="e42114c470b2ca83" providerId="LiveId" clId="{E9806DBA-AFC6-48C1-9E6C-DE19E3B79B60}" dt="2018-09-26T19:05:05.646" v="2447" actId="26606"/>
          <ac:picMkLst>
            <pc:docMk/>
            <pc:sldMk cId="1641923013" sldId="263"/>
            <ac:picMk id="13" creationId="{408C9381-778A-4A34-94FC-8DEC554D347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FC09-FFB5-194C-8735-D435C36ECA05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A4CEE-100A-7849-9EEC-FBAAF0CB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48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story is  that they </a:t>
            </a:r>
            <a:r>
              <a:rPr lang="en-US" dirty="0" err="1" smtClean="0"/>
              <a:t>arent</a:t>
            </a:r>
            <a:r>
              <a:rPr lang="en-US" dirty="0" smtClean="0"/>
              <a:t> going to call 1000 </a:t>
            </a:r>
            <a:r>
              <a:rPr lang="en-US" dirty="0" err="1" smtClean="0"/>
              <a:t>ppl</a:t>
            </a:r>
            <a:r>
              <a:rPr lang="en-US" dirty="0" smtClean="0"/>
              <a:t> and order things and get spams and forget </a:t>
            </a:r>
            <a:r>
              <a:rPr lang="en-US" dirty="0" err="1" smtClean="0"/>
              <a:t>bc</a:t>
            </a:r>
            <a:r>
              <a:rPr lang="en-US" dirty="0" smtClean="0"/>
              <a:t> can only contact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ppland</a:t>
            </a:r>
            <a:r>
              <a:rPr lang="en-US" baseline="0" dirty="0" smtClean="0"/>
              <a:t> no internet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A4CEE-100A-7849-9EEC-FBAAF0CBBE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B892-A23C-4FD5-9897-0FB444E1B44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CD85-812B-4ED1-874A-ECAE8013F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2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B892-A23C-4FD5-9897-0FB444E1B44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CD85-812B-4ED1-874A-ECAE8013F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7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B892-A23C-4FD5-9897-0FB444E1B44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CD85-812B-4ED1-874A-ECAE8013FF6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7437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B892-A23C-4FD5-9897-0FB444E1B44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CD85-812B-4ED1-874A-ECAE8013F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07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B892-A23C-4FD5-9897-0FB444E1B44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CD85-812B-4ED1-874A-ECAE8013FF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9878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B892-A23C-4FD5-9897-0FB444E1B44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CD85-812B-4ED1-874A-ECAE8013F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77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B892-A23C-4FD5-9897-0FB444E1B44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CD85-812B-4ED1-874A-ECAE8013F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64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B892-A23C-4FD5-9897-0FB444E1B44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CD85-812B-4ED1-874A-ECAE8013F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4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B892-A23C-4FD5-9897-0FB444E1B44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CD85-812B-4ED1-874A-ECAE8013F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7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B892-A23C-4FD5-9897-0FB444E1B44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CD85-812B-4ED1-874A-ECAE8013F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4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B892-A23C-4FD5-9897-0FB444E1B44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CD85-812B-4ED1-874A-ECAE8013F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4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B892-A23C-4FD5-9897-0FB444E1B44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CD85-812B-4ED1-874A-ECAE8013F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5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B892-A23C-4FD5-9897-0FB444E1B44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CD85-812B-4ED1-874A-ECAE8013F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B892-A23C-4FD5-9897-0FB444E1B44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CD85-812B-4ED1-874A-ECAE8013F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4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B892-A23C-4FD5-9897-0FB444E1B44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CD85-812B-4ED1-874A-ECAE8013F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1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B892-A23C-4FD5-9897-0FB444E1B44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CD85-812B-4ED1-874A-ECAE8013F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6B892-A23C-4FD5-9897-0FB444E1B44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D5CD85-812B-4ED1-874A-ECAE8013F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4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647F6B8-98B3-4F37-B6F4-9694E90B9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09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3559A5F2-8BE0-4998-A1E4-1B145465A9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xmlns="" id="{3A6596D4-D53C-424F-9F16-CC8686C079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81BB890B-70D4-42FE-A599-6AEF1A42D9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3842D646-B58C-43C8-8152-01BC782B72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xmlns="" id="{9772CABD-4211-42AA-B349-D4002E52F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xmlns="" id="{BBD91630-4DBA-4294-8016-FEB5C3B0CE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xmlns="" id="{E67D1587-504D-41BC-9D48-B61257BFBC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C30BA-311B-4AC5-94D4-6A31FA89B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3805" y="1496991"/>
            <a:ext cx="6388914" cy="2369131"/>
          </a:xfrm>
        </p:spPr>
        <p:txBody>
          <a:bodyPr>
            <a:normAutofit fontScale="90000"/>
          </a:bodyPr>
          <a:lstStyle/>
          <a:p>
            <a:r>
              <a:rPr lang="en-US" dirty="0"/>
              <a:t>Beat </a:t>
            </a:r>
            <a:r>
              <a:rPr lang="en-US" dirty="0" smtClean="0"/>
              <a:t>Alzheimer's PHONE +</a:t>
            </a:r>
            <a:br>
              <a:rPr lang="en-US" dirty="0" smtClean="0"/>
            </a:br>
            <a:r>
              <a:rPr lang="en-US" dirty="0" smtClean="0"/>
              <a:t> I’M CONFUSED app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6FF4293-73D4-470D-9032-588584663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- Amanda and Gaurav</a:t>
            </a:r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xmlns="" id="{8765DD1A-F044-4DE7-8A9B-7C30DC85A4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xmlns="" id="{2FE2170D-72D6-48A8-8E9A-BFF3BF03D0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xmlns="" id="{01D19436-094D-463D-AFEA-870FDBD037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xmlns="" id="{9A2DE6E0-967C-4C58-8558-EC08F1138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34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Solar Power is not efficient: We </a:t>
            </a:r>
            <a:r>
              <a:rPr lang="en-US" dirty="0" smtClean="0"/>
              <a:t>want </a:t>
            </a:r>
            <a:r>
              <a:rPr lang="en-US" dirty="0"/>
              <a:t>come up with a battery like those in the old phones that last 2- 3 days when fully charged.</a:t>
            </a:r>
          </a:p>
          <a:p>
            <a:r>
              <a:rPr lang="en-US" dirty="0"/>
              <a:t>We want to come up with a cover for the phone that also acts as a charger as soon as the battery of the phone falls below 20%</a:t>
            </a:r>
          </a:p>
          <a:p>
            <a:r>
              <a:rPr lang="en-US" dirty="0"/>
              <a:t>We </a:t>
            </a:r>
            <a:r>
              <a:rPr lang="en-US" dirty="0" smtClean="0"/>
              <a:t>want to come </a:t>
            </a:r>
            <a:r>
              <a:rPr lang="en-US" dirty="0"/>
              <a:t>up with a </a:t>
            </a:r>
            <a:r>
              <a:rPr lang="en-US" dirty="0" err="1" smtClean="0"/>
              <a:t>nano</a:t>
            </a:r>
            <a:r>
              <a:rPr lang="en-US" dirty="0"/>
              <a:t>-</a:t>
            </a:r>
            <a:r>
              <a:rPr lang="en-US" dirty="0" smtClean="0"/>
              <a:t>sensor </a:t>
            </a:r>
            <a:r>
              <a:rPr lang="en-US" dirty="0"/>
              <a:t>that sounds some sort of an alarm if the patient moves 30m away from the phone so that the patient doesn't lose the phone</a:t>
            </a:r>
          </a:p>
          <a:p>
            <a:r>
              <a:rPr lang="en-US" dirty="0"/>
              <a:t>We want to make this phone a satellite phone so that patients can contact the caretakers from almost </a:t>
            </a:r>
            <a:r>
              <a:rPr lang="en-US" dirty="0" smtClean="0"/>
              <a:t>anywhere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6">
            <a:extLst>
              <a:ext uri="{FF2B5EF4-FFF2-40B4-BE49-F238E27FC236}">
                <a16:creationId xmlns:a16="http://schemas.microsoft.com/office/drawing/2014/main" xmlns="" id="{A65AC7D1-EAA9-48F5-B509-60A7F50BF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0" name="Rectangle 28">
            <a:extLst>
              <a:ext uri="{FF2B5EF4-FFF2-40B4-BE49-F238E27FC236}">
                <a16:creationId xmlns:a16="http://schemas.microsoft.com/office/drawing/2014/main" xmlns="" id="{D6320AF9-619A-4175-865B-5663E1AEF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xmlns="" id="{063B6EC6-D752-4EE7-908B-F8F19E8C7F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32">
            <a:extLst>
              <a:ext uri="{FF2B5EF4-FFF2-40B4-BE49-F238E27FC236}">
                <a16:creationId xmlns:a16="http://schemas.microsoft.com/office/drawing/2014/main" xmlns="" id="{EFECD4E8-AD3E-4228-82A2-9461958EA9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23">
            <a:extLst>
              <a:ext uri="{FF2B5EF4-FFF2-40B4-BE49-F238E27FC236}">
                <a16:creationId xmlns:a16="http://schemas.microsoft.com/office/drawing/2014/main" xmlns="" id="{7E018740-5C2B-4A41-AC1A-7E68D1EC1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5">
            <a:extLst>
              <a:ext uri="{FF2B5EF4-FFF2-40B4-BE49-F238E27FC236}">
                <a16:creationId xmlns:a16="http://schemas.microsoft.com/office/drawing/2014/main" xmlns="" id="{166F75A4-C475-4941-8EE2-B80A06A2C1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Isosceles Triangle 38">
            <a:extLst>
              <a:ext uri="{FF2B5EF4-FFF2-40B4-BE49-F238E27FC236}">
                <a16:creationId xmlns:a16="http://schemas.microsoft.com/office/drawing/2014/main" xmlns="" id="{A032553A-72E8-4B0D-8405-FF9771C9A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xmlns="" id="{765800AC-C3B9-498E-87BC-29FAE4C76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Isosceles Triangle 42">
            <a:extLst>
              <a:ext uri="{FF2B5EF4-FFF2-40B4-BE49-F238E27FC236}">
                <a16:creationId xmlns:a16="http://schemas.microsoft.com/office/drawing/2014/main" xmlns="" id="{1F9D6ACB-2FF4-49F9-978A-E0D5327FC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: Shape 44">
            <a:extLst>
              <a:ext uri="{FF2B5EF4-FFF2-40B4-BE49-F238E27FC236}">
                <a16:creationId xmlns:a16="http://schemas.microsoft.com/office/drawing/2014/main" xmlns="" id="{A5EC319D-0FEA-4B95-A3EA-01E35672C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456811-CE74-4307-94CD-1417D613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Main problem for patients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647A615C-9408-47A4-9712-781E26010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2186251"/>
            <a:ext cx="3856774" cy="25743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4DB296-785C-4A22-A0D9-AF5A39F2A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5386" y="2837329"/>
            <a:ext cx="5117099" cy="331793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**Too many </a:t>
            </a:r>
            <a:r>
              <a:rPr lang="en-US" dirty="0" smtClean="0">
                <a:solidFill>
                  <a:srgbClr val="FFFFFF"/>
                </a:solidFill>
              </a:rPr>
              <a:t>messages**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-They </a:t>
            </a:r>
            <a:r>
              <a:rPr lang="en-US" dirty="0">
                <a:solidFill>
                  <a:srgbClr val="FFFFFF"/>
                </a:solidFill>
              </a:rPr>
              <a:t>are extremely forgetful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-They </a:t>
            </a:r>
            <a:r>
              <a:rPr lang="en-US" dirty="0">
                <a:solidFill>
                  <a:srgbClr val="FFFFFF"/>
                </a:solidFill>
              </a:rPr>
              <a:t>suffer from </a:t>
            </a:r>
            <a:r>
              <a:rPr lang="en-US" dirty="0" smtClean="0">
                <a:solidFill>
                  <a:srgbClr val="FFFFFF"/>
                </a:solidFill>
              </a:rPr>
              <a:t>dementia/disorientation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-Emotional </a:t>
            </a:r>
            <a:r>
              <a:rPr lang="en-US" dirty="0">
                <a:solidFill>
                  <a:srgbClr val="FFFFFF"/>
                </a:solidFill>
              </a:rPr>
              <a:t>problems- depression, frustration and </a:t>
            </a:r>
            <a:r>
              <a:rPr lang="en-US" dirty="0" smtClean="0">
                <a:solidFill>
                  <a:srgbClr val="FFFFFF"/>
                </a:solidFill>
              </a:rPr>
              <a:t>clinging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-Cannot </a:t>
            </a:r>
            <a:r>
              <a:rPr lang="en-US" dirty="0">
                <a:solidFill>
                  <a:srgbClr val="FFFFFF"/>
                </a:solidFill>
              </a:rPr>
              <a:t>stick to a schedule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2C825FF5-405A-43BB-81CE-BE2B0F98FF10}"/>
              </a:ext>
            </a:extLst>
          </p:cNvPr>
          <p:cNvSpPr txBox="1">
            <a:spLocks/>
          </p:cNvSpPr>
          <p:nvPr/>
        </p:nvSpPr>
        <p:spPr>
          <a:xfrm>
            <a:off x="-1958104" y="203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smtClean="0"/>
              <a:t>Background Information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45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BC0285-0130-43CD-B1C6-07CADCE2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</a:t>
            </a:r>
            <a:r>
              <a:rPr lang="en-US" dirty="0" smtClean="0"/>
              <a:t>Journey &amp;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CA4316-2CE8-40BD-BE65-680B71A4A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on symptoms of an Alzheimer's patient </a:t>
            </a:r>
            <a:endParaRPr lang="en-US" dirty="0"/>
          </a:p>
          <a:p>
            <a:r>
              <a:rPr lang="en-US" dirty="0" smtClean="0"/>
              <a:t>Real stories </a:t>
            </a:r>
            <a:r>
              <a:rPr lang="en-US" dirty="0"/>
              <a:t>of patients with Alzheimer’s narrated by their loved </a:t>
            </a:r>
            <a:r>
              <a:rPr lang="en-US" dirty="0" smtClean="0"/>
              <a:t>ones</a:t>
            </a:r>
          </a:p>
          <a:p>
            <a:r>
              <a:rPr lang="en-US" dirty="0"/>
              <a:t>Documentaries like “The Alzheimer’s Project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build a device that is easy to handle especially for the </a:t>
            </a:r>
            <a:r>
              <a:rPr lang="en-US" dirty="0" smtClean="0"/>
              <a:t>patients</a:t>
            </a:r>
          </a:p>
          <a:p>
            <a:r>
              <a:rPr lang="en-US" dirty="0" smtClean="0"/>
              <a:t>to  improve the life of the caretakers, without overwhelming them</a:t>
            </a:r>
          </a:p>
          <a:p>
            <a:r>
              <a:rPr lang="en-US" dirty="0" smtClean="0"/>
              <a:t>Wanted to get rid of the complexity that comes from current technology for the patient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580723-F635-4C8B-9688-398268D1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58839B-9E22-4ECC-BA1B-210B457D3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750445" cy="4066790"/>
          </a:xfrm>
        </p:spPr>
        <p:txBody>
          <a:bodyPr/>
          <a:lstStyle/>
          <a:p>
            <a:r>
              <a:rPr lang="en-US" dirty="0"/>
              <a:t>To build a simple </a:t>
            </a:r>
            <a:r>
              <a:rPr lang="en-US" dirty="0" smtClean="0"/>
              <a:t>phone (for the patient) </a:t>
            </a:r>
            <a:r>
              <a:rPr lang="en-US" dirty="0"/>
              <a:t>that will help </a:t>
            </a:r>
            <a:r>
              <a:rPr lang="en-US" dirty="0" smtClean="0"/>
              <a:t>patients and their caretakers</a:t>
            </a:r>
            <a:endParaRPr lang="en-US" dirty="0"/>
          </a:p>
          <a:p>
            <a:r>
              <a:rPr lang="en-US" dirty="0" smtClean="0"/>
              <a:t>The phone has 3 basic functions</a:t>
            </a:r>
            <a:br>
              <a:rPr lang="en-US" dirty="0" smtClean="0"/>
            </a:br>
            <a:r>
              <a:rPr lang="en-US" dirty="0" smtClean="0"/>
              <a:t>-call</a:t>
            </a:r>
            <a:br>
              <a:rPr lang="en-US" dirty="0" smtClean="0"/>
            </a:br>
            <a:r>
              <a:rPr lang="en-US" dirty="0" smtClean="0"/>
              <a:t>-text</a:t>
            </a:r>
            <a:br>
              <a:rPr lang="en-US" dirty="0" smtClean="0"/>
            </a:br>
            <a:r>
              <a:rPr lang="en-US" dirty="0" smtClean="0"/>
              <a:t>-I’m confused</a:t>
            </a:r>
            <a:endParaRPr lang="en-US" dirty="0"/>
          </a:p>
          <a:p>
            <a:r>
              <a:rPr lang="en-US" dirty="0" smtClean="0"/>
              <a:t>The caretakers connect to the phone through the I’M CONFUSED APP </a:t>
            </a:r>
            <a:br>
              <a:rPr lang="en-US" dirty="0" smtClean="0"/>
            </a:br>
            <a:r>
              <a:rPr lang="en-US" dirty="0" smtClean="0"/>
              <a:t>-track the </a:t>
            </a:r>
            <a:r>
              <a:rPr lang="en-US" dirty="0"/>
              <a:t>patient’s day to day </a:t>
            </a:r>
            <a:r>
              <a:rPr lang="en-US" dirty="0" smtClean="0"/>
              <a:t>activities</a:t>
            </a:r>
            <a:r>
              <a:rPr lang="en-US" dirty="0"/>
              <a:t> </a:t>
            </a:r>
            <a:r>
              <a:rPr lang="en-US" dirty="0" smtClean="0"/>
              <a:t>and whereabouts</a:t>
            </a:r>
            <a:endParaRPr lang="en-US" dirty="0"/>
          </a:p>
          <a:p>
            <a:r>
              <a:rPr lang="en-US" dirty="0"/>
              <a:t>Helps patients come back to reality in case they feel lost</a:t>
            </a:r>
          </a:p>
          <a:p>
            <a:r>
              <a:rPr lang="en-US" dirty="0"/>
              <a:t>Simplifies life for the patient and the caretakers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1415EA-7DD5-4C29-BA89-7D776E7D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986" y="198454"/>
            <a:ext cx="8596668" cy="132080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Materials </a:t>
            </a:r>
            <a:r>
              <a:rPr lang="en-US" sz="3000" b="1" dirty="0" smtClean="0">
                <a:solidFill>
                  <a:schemeClr val="tx1"/>
                </a:solidFill>
              </a:rPr>
              <a:t>and </a:t>
            </a:r>
            <a:r>
              <a:rPr lang="en-US" sz="3000" b="1" dirty="0">
                <a:solidFill>
                  <a:schemeClr val="tx1"/>
                </a:solidFill>
              </a:rPr>
              <a:t>Software </a:t>
            </a:r>
            <a:r>
              <a:rPr lang="en-US" sz="3000" b="1" dirty="0" smtClean="0">
                <a:solidFill>
                  <a:schemeClr val="tx1"/>
                </a:solidFill>
              </a:rPr>
              <a:t>Used: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BF1AD0-A6A2-4A6F-A59E-A31A43BB6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06" y="858854"/>
            <a:ext cx="2919128" cy="511049"/>
          </a:xfrm>
        </p:spPr>
        <p:txBody>
          <a:bodyPr>
            <a:noAutofit/>
          </a:bodyPr>
          <a:lstStyle/>
          <a:p>
            <a:r>
              <a:rPr lang="en-US" sz="1600" dirty="0"/>
              <a:t>Sketch and </a:t>
            </a:r>
            <a:r>
              <a:rPr lang="en-US" sz="1600" dirty="0" err="1" smtClean="0"/>
              <a:t>Figma</a:t>
            </a:r>
            <a:endParaRPr lang="en-US" sz="1600" dirty="0" smtClean="0"/>
          </a:p>
          <a:p>
            <a:r>
              <a:rPr lang="en-US" sz="1600" dirty="0" smtClean="0"/>
              <a:t>Elements </a:t>
            </a:r>
            <a:r>
              <a:rPr lang="en-US" sz="1600" dirty="0" err="1" smtClean="0"/>
              <a:t>Envato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91" y="-930165"/>
            <a:ext cx="3895836" cy="7413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240" y="1519254"/>
            <a:ext cx="2301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Patient</a:t>
            </a:r>
          </a:p>
          <a:p>
            <a:pPr algn="ctr"/>
            <a:r>
              <a:rPr lang="en-US" dirty="0" smtClean="0"/>
              <a:t>Workflow for phone: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97" y="254758"/>
            <a:ext cx="8812110" cy="63726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483" y="157655"/>
            <a:ext cx="314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Caretaker Workflow for APP: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6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837D4A-98BC-4F0D-A92C-492ED99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4" y="415159"/>
            <a:ext cx="6424439" cy="1320800"/>
          </a:xfrm>
        </p:spPr>
        <p:txBody>
          <a:bodyPr>
            <a:normAutofit/>
          </a:bodyPr>
          <a:lstStyle/>
          <a:p>
            <a:r>
              <a:rPr lang="en-US" dirty="0"/>
              <a:t>How does our device help the patients?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B3F79EE1-6AC0-45FE-8BB0-BEE28C6011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0" y="2286000"/>
            <a:ext cx="20627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8766F213-9FE6-4D9F-8346-B351CC0B09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/>
          </p:nvPr>
        </p:nvCxnSpPr>
        <p:spPr>
          <a:xfrm>
            <a:off x="88268" y="4574104"/>
            <a:ext cx="2346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8">
            <a:extLst>
              <a:ext uri="{FF2B5EF4-FFF2-40B4-BE49-F238E27FC236}">
                <a16:creationId xmlns:a16="http://schemas.microsoft.com/office/drawing/2014/main" xmlns="" id="{03F91B8C-9F3A-4995-AD65-9177B49665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0F536B-974E-44DD-86CF-4FB0F98D7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781" y="1780275"/>
            <a:ext cx="6189010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Beat Alzheimer's </a:t>
            </a:r>
            <a:r>
              <a:rPr lang="en-US" dirty="0" smtClean="0"/>
              <a:t>PHONE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connect 5 </a:t>
            </a:r>
            <a:r>
              <a:rPr lang="en-US" dirty="0" smtClean="0"/>
              <a:t>caretakers (caretakers set this up through the up) </a:t>
            </a:r>
            <a:r>
              <a:rPr lang="mr-IN" dirty="0" smtClean="0"/>
              <a:t>–</a:t>
            </a:r>
            <a:r>
              <a:rPr lang="en-US" dirty="0" smtClean="0"/>
              <a:t> Get’s the patient connected to their caretakers</a:t>
            </a:r>
            <a:endParaRPr lang="en-US" dirty="0"/>
          </a:p>
          <a:p>
            <a:r>
              <a:rPr lang="en-US" dirty="0"/>
              <a:t>Caretakers can keep track of the </a:t>
            </a:r>
            <a:r>
              <a:rPr lang="en-US" dirty="0" smtClean="0"/>
              <a:t>patient and contact them if they are in the wrong location</a:t>
            </a:r>
            <a:endParaRPr lang="en-US" dirty="0"/>
          </a:p>
          <a:p>
            <a:r>
              <a:rPr lang="en-US" dirty="0" smtClean="0"/>
              <a:t>Broadcasted info:</a:t>
            </a:r>
            <a:br>
              <a:rPr lang="en-US" dirty="0" smtClean="0"/>
            </a:br>
            <a:r>
              <a:rPr lang="en-US" dirty="0" smtClean="0"/>
              <a:t>-Addresses by name in a familiar voice</a:t>
            </a:r>
            <a:br>
              <a:rPr lang="en-US" dirty="0" smtClean="0"/>
            </a:br>
            <a:r>
              <a:rPr lang="en-US" dirty="0" smtClean="0"/>
              <a:t>-Gives </a:t>
            </a:r>
            <a:r>
              <a:rPr lang="en-US" dirty="0"/>
              <a:t>the patient </a:t>
            </a:r>
            <a:r>
              <a:rPr lang="en-US" dirty="0" smtClean="0"/>
              <a:t>detailed description of where they are</a:t>
            </a:r>
            <a:r>
              <a:rPr lang="en-US" dirty="0"/>
              <a:t> </a:t>
            </a:r>
            <a:r>
              <a:rPr lang="en-US" dirty="0" smtClean="0"/>
              <a:t>+ their previous location (where they came from)</a:t>
            </a:r>
          </a:p>
          <a:p>
            <a:r>
              <a:rPr lang="en-US" dirty="0"/>
              <a:t>The patients are informed about their schedule according to the </a:t>
            </a:r>
            <a:r>
              <a:rPr lang="en-US" dirty="0" smtClean="0"/>
              <a:t>calendar and what to do next </a:t>
            </a:r>
            <a:r>
              <a:rPr lang="en-US" dirty="0"/>
              <a:t>(caretakers set up through app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385" y="63062"/>
            <a:ext cx="3178093" cy="56527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791" y="1029992"/>
            <a:ext cx="2165433" cy="2892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768" y="4060059"/>
            <a:ext cx="2041478" cy="275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3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2423CA5-E2E1-4789-B759-9906C1C94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0E9869-B171-43CE-905A-C0FA4794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How does it help the caretakers?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BE5615-71E1-4975-BD8B-020BA0FE1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They can keep track of the </a:t>
            </a:r>
            <a:r>
              <a:rPr lang="en-US" dirty="0" smtClean="0">
                <a:solidFill>
                  <a:schemeClr val="bg1"/>
                </a:solidFill>
              </a:rPr>
              <a:t>patient’s location by adding hotspots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>
                <a:solidFill>
                  <a:schemeClr val="bg1"/>
                </a:solidFill>
              </a:rPr>
              <a:t>will keep them aware of the patient’s </a:t>
            </a:r>
            <a:r>
              <a:rPr lang="en-US" dirty="0" smtClean="0">
                <a:solidFill>
                  <a:schemeClr val="bg1"/>
                </a:solidFill>
              </a:rPr>
              <a:t>activities and if they are attending those activities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It will control contact information for the patient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94" y="2160590"/>
            <a:ext cx="1943995" cy="4209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884" y="1080292"/>
            <a:ext cx="2169371" cy="46974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86" y="76039"/>
            <a:ext cx="1823750" cy="38310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875" y="3581098"/>
            <a:ext cx="1541722" cy="30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2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483" y="157655"/>
            <a:ext cx="15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Testing: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6386" y="867103"/>
            <a:ext cx="82926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Scenario 1: Add a hotspot through the I’m Confused 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-key for the app in identifying if John is where he should be</a:t>
            </a:r>
          </a:p>
          <a:p>
            <a:endParaRPr lang="en-US" dirty="0"/>
          </a:p>
          <a:p>
            <a:r>
              <a:rPr lang="en-US" b="1" dirty="0" smtClean="0"/>
              <a:t>Scenario 2: Check on John’s upcoming events</a:t>
            </a:r>
          </a:p>
          <a:p>
            <a:r>
              <a:rPr lang="en-US" dirty="0" smtClean="0"/>
              <a:t>-important so the caretaker can remind the patient and update the calendar</a:t>
            </a:r>
          </a:p>
          <a:p>
            <a:endParaRPr lang="en-US" dirty="0"/>
          </a:p>
          <a:p>
            <a:r>
              <a:rPr lang="en-US" b="1" dirty="0" smtClean="0"/>
              <a:t>Scenario 3: See if John showed up at work through the app</a:t>
            </a:r>
          </a:p>
          <a:p>
            <a:r>
              <a:rPr lang="en-US" dirty="0" smtClean="0"/>
              <a:t>-the caretaker should be able to track the patients arrivals to hotspots or key locations on the calendar by going to the patients “ACTIVITY”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401</Words>
  <Application>Microsoft Macintosh PowerPoint</Application>
  <PresentationFormat>Widescreen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Mangal</vt:lpstr>
      <vt:lpstr>Trebuchet MS</vt:lpstr>
      <vt:lpstr>Wingdings 3</vt:lpstr>
      <vt:lpstr>Arial</vt:lpstr>
      <vt:lpstr>Facet</vt:lpstr>
      <vt:lpstr>Beat Alzheimer's PHONE +  I’M CONFUSED app</vt:lpstr>
      <vt:lpstr>Main problem for patients</vt:lpstr>
      <vt:lpstr>Our Journey &amp; Goals</vt:lpstr>
      <vt:lpstr>Our Solution</vt:lpstr>
      <vt:lpstr>Materials and Software Used:</vt:lpstr>
      <vt:lpstr>PowerPoint Presentation</vt:lpstr>
      <vt:lpstr>How does our device help the patients?</vt:lpstr>
      <vt:lpstr>How does it help the caretakers?</vt:lpstr>
      <vt:lpstr>PowerPoint Presentation</vt:lpstr>
      <vt:lpstr>Improvements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Beat Alzheimer's</dc:title>
  <dc:creator>Gaurav Pradeep</dc:creator>
  <cp:lastModifiedBy>administrator CenturyNY</cp:lastModifiedBy>
  <cp:revision>15</cp:revision>
  <dcterms:created xsi:type="dcterms:W3CDTF">2018-09-26T19:05:05Z</dcterms:created>
  <dcterms:modified xsi:type="dcterms:W3CDTF">2018-09-27T21:03:31Z</dcterms:modified>
</cp:coreProperties>
</file>