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0" r:id="rId6"/>
    <p:sldId id="264" r:id="rId7"/>
    <p:sldId id="265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9BC79-F13B-244C-B624-DB687E567415}" v="1592" dt="2018-05-01T02:46:19.653"/>
    <p1510:client id="{50B2621B-6D3E-4798-ABAE-2869CCE925F9}" v="9" dt="2018-05-01T03:06:24.229"/>
    <p1510:client id="{C63F195F-AA82-4D1B-AE53-FF1DA13B5909}" v="3" dt="2018-05-01T03:14:53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EED4F-6448-4AF0-9840-759A2AA4E6C2}" type="doc">
      <dgm:prSet loTypeId="urn:microsoft.com/office/officeart/2008/layout/LinedList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33DE5E1-B09D-4965-BC24-8F0687CEEC58}">
      <dgm:prSet/>
      <dgm:spPr/>
      <dgm:t>
        <a:bodyPr/>
        <a:lstStyle/>
        <a:p>
          <a:r>
            <a:rPr lang="en-US" dirty="0"/>
            <a:t>Android Studio/ Gradle – IDE with library manager and build tools.</a:t>
          </a:r>
        </a:p>
      </dgm:t>
    </dgm:pt>
    <dgm:pt modelId="{9653F59A-6093-49C0-80BB-9D3558FE07CA}" type="parTrans" cxnId="{F288FDED-B2A9-4783-AC1C-1DF9713CA801}">
      <dgm:prSet/>
      <dgm:spPr/>
      <dgm:t>
        <a:bodyPr/>
        <a:lstStyle/>
        <a:p>
          <a:endParaRPr lang="en-US"/>
        </a:p>
      </dgm:t>
    </dgm:pt>
    <dgm:pt modelId="{AF9EFFEE-7224-441B-BAC0-361F0C4BE8A3}" type="sibTrans" cxnId="{F288FDED-B2A9-4783-AC1C-1DF9713CA801}">
      <dgm:prSet/>
      <dgm:spPr/>
      <dgm:t>
        <a:bodyPr/>
        <a:lstStyle/>
        <a:p>
          <a:endParaRPr lang="en-US"/>
        </a:p>
      </dgm:t>
    </dgm:pt>
    <dgm:pt modelId="{5D9EA2DC-37AE-4F2F-A456-526BD79ED1A1}">
      <dgm:prSet/>
      <dgm:spPr/>
      <dgm:t>
        <a:bodyPr/>
        <a:lstStyle/>
        <a:p>
          <a:r>
            <a:rPr lang="en-US" dirty="0" err="1"/>
            <a:t>LibGDX</a:t>
          </a:r>
          <a:r>
            <a:rPr lang="en-US" dirty="0"/>
            <a:t> – Java library for game development.</a:t>
          </a:r>
        </a:p>
      </dgm:t>
    </dgm:pt>
    <dgm:pt modelId="{EFBF1388-2B5D-415B-A43C-0D9439D9C6CF}" type="parTrans" cxnId="{15B25B58-B01C-419C-9CA2-7FD06C7C8A9C}">
      <dgm:prSet/>
      <dgm:spPr/>
      <dgm:t>
        <a:bodyPr/>
        <a:lstStyle/>
        <a:p>
          <a:endParaRPr lang="en-US"/>
        </a:p>
      </dgm:t>
    </dgm:pt>
    <dgm:pt modelId="{BBBF7EC6-DACE-4EB4-92C2-4C09F579D877}" type="sibTrans" cxnId="{15B25B58-B01C-419C-9CA2-7FD06C7C8A9C}">
      <dgm:prSet/>
      <dgm:spPr/>
      <dgm:t>
        <a:bodyPr/>
        <a:lstStyle/>
        <a:p>
          <a:endParaRPr lang="en-US"/>
        </a:p>
      </dgm:t>
    </dgm:pt>
    <dgm:pt modelId="{C810AD8E-0965-40AD-AB71-28E517FDFD4D}">
      <dgm:prSet/>
      <dgm:spPr/>
      <dgm:t>
        <a:bodyPr/>
        <a:lstStyle/>
        <a:p>
          <a:r>
            <a:rPr lang="en-US" dirty="0"/>
            <a:t>GitHub – Work on code as a group and manage changes.</a:t>
          </a:r>
        </a:p>
      </dgm:t>
    </dgm:pt>
    <dgm:pt modelId="{7A87848C-9B82-484E-9D9E-2676C4B15AFA}" type="parTrans" cxnId="{952359C7-BF25-4398-BDCF-BB735568A7A5}">
      <dgm:prSet/>
      <dgm:spPr/>
      <dgm:t>
        <a:bodyPr/>
        <a:lstStyle/>
        <a:p>
          <a:endParaRPr lang="en-US"/>
        </a:p>
      </dgm:t>
    </dgm:pt>
    <dgm:pt modelId="{1C719DCE-F4AA-462D-A23A-E6C2A826E163}" type="sibTrans" cxnId="{952359C7-BF25-4398-BDCF-BB735568A7A5}">
      <dgm:prSet/>
      <dgm:spPr/>
      <dgm:t>
        <a:bodyPr/>
        <a:lstStyle/>
        <a:p>
          <a:endParaRPr lang="en-US"/>
        </a:p>
      </dgm:t>
    </dgm:pt>
    <dgm:pt modelId="{D86D16DA-87E4-4D0F-ABB1-8388DF1DB99C}">
      <dgm:prSet/>
      <dgm:spPr/>
      <dgm:t>
        <a:bodyPr/>
        <a:lstStyle/>
        <a:p>
          <a:r>
            <a:rPr lang="en-US" dirty="0"/>
            <a:t>Keen.io – Analytics for game usage and hand washing duration.</a:t>
          </a:r>
        </a:p>
      </dgm:t>
    </dgm:pt>
    <dgm:pt modelId="{48D5BEFE-C50D-4B27-A43F-B8518FDDA92F}" type="parTrans" cxnId="{00F8665E-B57B-42A4-8378-96ADAFB9497B}">
      <dgm:prSet/>
      <dgm:spPr/>
      <dgm:t>
        <a:bodyPr/>
        <a:lstStyle/>
        <a:p>
          <a:endParaRPr lang="en-US"/>
        </a:p>
      </dgm:t>
    </dgm:pt>
    <dgm:pt modelId="{C6D7C291-7E3E-49FA-AA46-FB71A0B9F222}" type="sibTrans" cxnId="{00F8665E-B57B-42A4-8378-96ADAFB9497B}">
      <dgm:prSet/>
      <dgm:spPr/>
      <dgm:t>
        <a:bodyPr/>
        <a:lstStyle/>
        <a:p>
          <a:endParaRPr lang="en-US"/>
        </a:p>
      </dgm:t>
    </dgm:pt>
    <dgm:pt modelId="{7ADE624E-7EA5-46F5-90CC-05AADF289963}">
      <dgm:prSet/>
      <dgm:spPr/>
      <dgm:t>
        <a:bodyPr/>
        <a:lstStyle/>
        <a:p>
          <a:r>
            <a:rPr lang="en-US" dirty="0"/>
            <a:t>Tablet Holder – Mount tablet permanently to wall.</a:t>
          </a:r>
        </a:p>
      </dgm:t>
    </dgm:pt>
    <dgm:pt modelId="{67EEAFC7-1DA0-4C19-B5DE-EEF60EFF56A9}" type="parTrans" cxnId="{916C4530-9FE9-447D-849A-7A9372229E5F}">
      <dgm:prSet/>
      <dgm:spPr/>
      <dgm:t>
        <a:bodyPr/>
        <a:lstStyle/>
        <a:p>
          <a:endParaRPr lang="en-US"/>
        </a:p>
      </dgm:t>
    </dgm:pt>
    <dgm:pt modelId="{56B2F409-77C0-4FAD-A9A0-4B474CBD1C0F}" type="sibTrans" cxnId="{916C4530-9FE9-447D-849A-7A9372229E5F}">
      <dgm:prSet/>
      <dgm:spPr/>
      <dgm:t>
        <a:bodyPr/>
        <a:lstStyle/>
        <a:p>
          <a:endParaRPr lang="en-US"/>
        </a:p>
      </dgm:t>
    </dgm:pt>
    <dgm:pt modelId="{F7FE3257-60BA-45BB-900E-6B2D4EB13CA9}">
      <dgm:prSet/>
      <dgm:spPr/>
      <dgm:t>
        <a:bodyPr/>
        <a:lstStyle/>
        <a:p>
          <a:r>
            <a:rPr lang="en-US" dirty="0"/>
            <a:t>Foot Pedal – Control the game while washing hands.</a:t>
          </a:r>
        </a:p>
      </dgm:t>
    </dgm:pt>
    <dgm:pt modelId="{BCAA76AF-E895-4C8C-A565-46F61841CF8D}" type="parTrans" cxnId="{275A738E-E788-48E6-B966-56A2C694327C}">
      <dgm:prSet/>
      <dgm:spPr/>
      <dgm:t>
        <a:bodyPr/>
        <a:lstStyle/>
        <a:p>
          <a:endParaRPr lang="en-US"/>
        </a:p>
      </dgm:t>
    </dgm:pt>
    <dgm:pt modelId="{CF2C8AEA-63E9-44A4-8002-872302FF2E50}" type="sibTrans" cxnId="{275A738E-E788-48E6-B966-56A2C694327C}">
      <dgm:prSet/>
      <dgm:spPr/>
      <dgm:t>
        <a:bodyPr/>
        <a:lstStyle/>
        <a:p>
          <a:endParaRPr lang="en-US"/>
        </a:p>
      </dgm:t>
    </dgm:pt>
    <dgm:pt modelId="{6C594F23-D8C4-4D46-B382-AC9A523F6A86}" type="pres">
      <dgm:prSet presAssocID="{4DFEED4F-6448-4AF0-9840-759A2AA4E6C2}" presName="vert0" presStyleCnt="0">
        <dgm:presLayoutVars>
          <dgm:dir/>
          <dgm:animOne val="branch"/>
          <dgm:animLvl val="lvl"/>
        </dgm:presLayoutVars>
      </dgm:prSet>
      <dgm:spPr/>
    </dgm:pt>
    <dgm:pt modelId="{9A904143-B9B0-C641-B651-511CCFE22BE8}" type="pres">
      <dgm:prSet presAssocID="{233DE5E1-B09D-4965-BC24-8F0687CEEC58}" presName="thickLine" presStyleLbl="alignNode1" presStyleIdx="0" presStyleCnt="6"/>
      <dgm:spPr/>
    </dgm:pt>
    <dgm:pt modelId="{EBF74112-9354-4E4B-AD06-F4DF7B8C004B}" type="pres">
      <dgm:prSet presAssocID="{233DE5E1-B09D-4965-BC24-8F0687CEEC58}" presName="horz1" presStyleCnt="0"/>
      <dgm:spPr/>
    </dgm:pt>
    <dgm:pt modelId="{B3B09AFD-B5E4-B546-912C-3F34E551BAE1}" type="pres">
      <dgm:prSet presAssocID="{233DE5E1-B09D-4965-BC24-8F0687CEEC58}" presName="tx1" presStyleLbl="revTx" presStyleIdx="0" presStyleCnt="6"/>
      <dgm:spPr/>
    </dgm:pt>
    <dgm:pt modelId="{AA9F6931-5E90-D94B-9364-BCF9198683EC}" type="pres">
      <dgm:prSet presAssocID="{233DE5E1-B09D-4965-BC24-8F0687CEEC58}" presName="vert1" presStyleCnt="0"/>
      <dgm:spPr/>
    </dgm:pt>
    <dgm:pt modelId="{F7A252A5-ABEC-0B4E-B0F1-7BD69272ECC0}" type="pres">
      <dgm:prSet presAssocID="{5D9EA2DC-37AE-4F2F-A456-526BD79ED1A1}" presName="thickLine" presStyleLbl="alignNode1" presStyleIdx="1" presStyleCnt="6"/>
      <dgm:spPr/>
    </dgm:pt>
    <dgm:pt modelId="{265ACF20-086C-1447-AA44-501B2CD8BF9D}" type="pres">
      <dgm:prSet presAssocID="{5D9EA2DC-37AE-4F2F-A456-526BD79ED1A1}" presName="horz1" presStyleCnt="0"/>
      <dgm:spPr/>
    </dgm:pt>
    <dgm:pt modelId="{5A43EA12-7AE6-2146-BAC8-C56F33843892}" type="pres">
      <dgm:prSet presAssocID="{5D9EA2DC-37AE-4F2F-A456-526BD79ED1A1}" presName="tx1" presStyleLbl="revTx" presStyleIdx="1" presStyleCnt="6"/>
      <dgm:spPr/>
    </dgm:pt>
    <dgm:pt modelId="{E1FA81AA-219D-6F4B-8F05-3B82093CFDF6}" type="pres">
      <dgm:prSet presAssocID="{5D9EA2DC-37AE-4F2F-A456-526BD79ED1A1}" presName="vert1" presStyleCnt="0"/>
      <dgm:spPr/>
    </dgm:pt>
    <dgm:pt modelId="{D0266C93-7B6A-CE41-825E-D9AC6BA3DED7}" type="pres">
      <dgm:prSet presAssocID="{C810AD8E-0965-40AD-AB71-28E517FDFD4D}" presName="thickLine" presStyleLbl="alignNode1" presStyleIdx="2" presStyleCnt="6"/>
      <dgm:spPr/>
    </dgm:pt>
    <dgm:pt modelId="{E8505EB8-22A8-864D-8FD7-0D672DF003A8}" type="pres">
      <dgm:prSet presAssocID="{C810AD8E-0965-40AD-AB71-28E517FDFD4D}" presName="horz1" presStyleCnt="0"/>
      <dgm:spPr/>
    </dgm:pt>
    <dgm:pt modelId="{0B9D4655-A097-294D-AA37-5AAE19626943}" type="pres">
      <dgm:prSet presAssocID="{C810AD8E-0965-40AD-AB71-28E517FDFD4D}" presName="tx1" presStyleLbl="revTx" presStyleIdx="2" presStyleCnt="6"/>
      <dgm:spPr/>
    </dgm:pt>
    <dgm:pt modelId="{33BF4290-2ECA-0A4D-B3A9-409F3E862B7E}" type="pres">
      <dgm:prSet presAssocID="{C810AD8E-0965-40AD-AB71-28E517FDFD4D}" presName="vert1" presStyleCnt="0"/>
      <dgm:spPr/>
    </dgm:pt>
    <dgm:pt modelId="{9C85DC53-1B91-2C4A-B20B-A9B7F704F0F0}" type="pres">
      <dgm:prSet presAssocID="{D86D16DA-87E4-4D0F-ABB1-8388DF1DB99C}" presName="thickLine" presStyleLbl="alignNode1" presStyleIdx="3" presStyleCnt="6"/>
      <dgm:spPr/>
    </dgm:pt>
    <dgm:pt modelId="{B04CB84A-037C-AE42-BF66-0FB23D4C54B2}" type="pres">
      <dgm:prSet presAssocID="{D86D16DA-87E4-4D0F-ABB1-8388DF1DB99C}" presName="horz1" presStyleCnt="0"/>
      <dgm:spPr/>
    </dgm:pt>
    <dgm:pt modelId="{0033591B-4F35-DE44-B508-39F23E643104}" type="pres">
      <dgm:prSet presAssocID="{D86D16DA-87E4-4D0F-ABB1-8388DF1DB99C}" presName="tx1" presStyleLbl="revTx" presStyleIdx="3" presStyleCnt="6"/>
      <dgm:spPr/>
    </dgm:pt>
    <dgm:pt modelId="{8E60C7E0-B9C8-CE41-BCF5-2AF9AB9233C3}" type="pres">
      <dgm:prSet presAssocID="{D86D16DA-87E4-4D0F-ABB1-8388DF1DB99C}" presName="vert1" presStyleCnt="0"/>
      <dgm:spPr/>
    </dgm:pt>
    <dgm:pt modelId="{210FDFBC-F219-C043-BFAC-0FAC10BCF869}" type="pres">
      <dgm:prSet presAssocID="{7ADE624E-7EA5-46F5-90CC-05AADF289963}" presName="thickLine" presStyleLbl="alignNode1" presStyleIdx="4" presStyleCnt="6"/>
      <dgm:spPr/>
    </dgm:pt>
    <dgm:pt modelId="{F7272016-BE3B-9245-BCBB-EEB51C308B6C}" type="pres">
      <dgm:prSet presAssocID="{7ADE624E-7EA5-46F5-90CC-05AADF289963}" presName="horz1" presStyleCnt="0"/>
      <dgm:spPr/>
    </dgm:pt>
    <dgm:pt modelId="{B90C5188-DBE3-FE43-8FAC-5836F9E5FF35}" type="pres">
      <dgm:prSet presAssocID="{7ADE624E-7EA5-46F5-90CC-05AADF289963}" presName="tx1" presStyleLbl="revTx" presStyleIdx="4" presStyleCnt="6"/>
      <dgm:spPr/>
    </dgm:pt>
    <dgm:pt modelId="{F6A7BA03-A75E-9543-A22E-300FEEC67DFC}" type="pres">
      <dgm:prSet presAssocID="{7ADE624E-7EA5-46F5-90CC-05AADF289963}" presName="vert1" presStyleCnt="0"/>
      <dgm:spPr/>
    </dgm:pt>
    <dgm:pt modelId="{AFD5D751-CD56-724A-9B0B-014CFFB549A2}" type="pres">
      <dgm:prSet presAssocID="{F7FE3257-60BA-45BB-900E-6B2D4EB13CA9}" presName="thickLine" presStyleLbl="alignNode1" presStyleIdx="5" presStyleCnt="6"/>
      <dgm:spPr/>
    </dgm:pt>
    <dgm:pt modelId="{CEE86460-356B-5945-A81B-B4E036CED532}" type="pres">
      <dgm:prSet presAssocID="{F7FE3257-60BA-45BB-900E-6B2D4EB13CA9}" presName="horz1" presStyleCnt="0"/>
      <dgm:spPr/>
    </dgm:pt>
    <dgm:pt modelId="{BDF3EA40-BEE0-9645-A100-64CB0AB34D1D}" type="pres">
      <dgm:prSet presAssocID="{F7FE3257-60BA-45BB-900E-6B2D4EB13CA9}" presName="tx1" presStyleLbl="revTx" presStyleIdx="5" presStyleCnt="6"/>
      <dgm:spPr/>
    </dgm:pt>
    <dgm:pt modelId="{D3CB9DBD-8D17-A947-AD07-108816D8E3E1}" type="pres">
      <dgm:prSet presAssocID="{F7FE3257-60BA-45BB-900E-6B2D4EB13CA9}" presName="vert1" presStyleCnt="0"/>
      <dgm:spPr/>
    </dgm:pt>
  </dgm:ptLst>
  <dgm:cxnLst>
    <dgm:cxn modelId="{916C4530-9FE9-447D-849A-7A9372229E5F}" srcId="{4DFEED4F-6448-4AF0-9840-759A2AA4E6C2}" destId="{7ADE624E-7EA5-46F5-90CC-05AADF289963}" srcOrd="4" destOrd="0" parTransId="{67EEAFC7-1DA0-4C19-B5DE-EEF60EFF56A9}" sibTransId="{56B2F409-77C0-4FAD-A9A0-4B474CBD1C0F}"/>
    <dgm:cxn modelId="{44638A30-1BA0-FB43-BE93-3BD29A328534}" type="presOf" srcId="{C810AD8E-0965-40AD-AB71-28E517FDFD4D}" destId="{0B9D4655-A097-294D-AA37-5AAE19626943}" srcOrd="0" destOrd="0" presId="urn:microsoft.com/office/officeart/2008/layout/LinedList"/>
    <dgm:cxn modelId="{00F8665E-B57B-42A4-8378-96ADAFB9497B}" srcId="{4DFEED4F-6448-4AF0-9840-759A2AA4E6C2}" destId="{D86D16DA-87E4-4D0F-ABB1-8388DF1DB99C}" srcOrd="3" destOrd="0" parTransId="{48D5BEFE-C50D-4B27-A43F-B8518FDDA92F}" sibTransId="{C6D7C291-7E3E-49FA-AA46-FB71A0B9F222}"/>
    <dgm:cxn modelId="{17798C42-1288-2A40-B5CF-4350E6AEFFC3}" type="presOf" srcId="{233DE5E1-B09D-4965-BC24-8F0687CEEC58}" destId="{B3B09AFD-B5E4-B546-912C-3F34E551BAE1}" srcOrd="0" destOrd="0" presId="urn:microsoft.com/office/officeart/2008/layout/LinedList"/>
    <dgm:cxn modelId="{15B25B58-B01C-419C-9CA2-7FD06C7C8A9C}" srcId="{4DFEED4F-6448-4AF0-9840-759A2AA4E6C2}" destId="{5D9EA2DC-37AE-4F2F-A456-526BD79ED1A1}" srcOrd="1" destOrd="0" parTransId="{EFBF1388-2B5D-415B-A43C-0D9439D9C6CF}" sibTransId="{BBBF7EC6-DACE-4EB4-92C2-4C09F579D877}"/>
    <dgm:cxn modelId="{275A738E-E788-48E6-B966-56A2C694327C}" srcId="{4DFEED4F-6448-4AF0-9840-759A2AA4E6C2}" destId="{F7FE3257-60BA-45BB-900E-6B2D4EB13CA9}" srcOrd="5" destOrd="0" parTransId="{BCAA76AF-E895-4C8C-A565-46F61841CF8D}" sibTransId="{CF2C8AEA-63E9-44A4-8002-872302FF2E50}"/>
    <dgm:cxn modelId="{A5D4E1B9-4C70-E448-86A3-395A9D23A0EB}" type="presOf" srcId="{D86D16DA-87E4-4D0F-ABB1-8388DF1DB99C}" destId="{0033591B-4F35-DE44-B508-39F23E643104}" srcOrd="0" destOrd="0" presId="urn:microsoft.com/office/officeart/2008/layout/LinedList"/>
    <dgm:cxn modelId="{952359C7-BF25-4398-BDCF-BB735568A7A5}" srcId="{4DFEED4F-6448-4AF0-9840-759A2AA4E6C2}" destId="{C810AD8E-0965-40AD-AB71-28E517FDFD4D}" srcOrd="2" destOrd="0" parTransId="{7A87848C-9B82-484E-9D9E-2676C4B15AFA}" sibTransId="{1C719DCE-F4AA-462D-A23A-E6C2A826E163}"/>
    <dgm:cxn modelId="{E2D7C5EA-89FB-3142-8A5A-CC18868F4865}" type="presOf" srcId="{7ADE624E-7EA5-46F5-90CC-05AADF289963}" destId="{B90C5188-DBE3-FE43-8FAC-5836F9E5FF35}" srcOrd="0" destOrd="0" presId="urn:microsoft.com/office/officeart/2008/layout/LinedList"/>
    <dgm:cxn modelId="{F288FDED-B2A9-4783-AC1C-1DF9713CA801}" srcId="{4DFEED4F-6448-4AF0-9840-759A2AA4E6C2}" destId="{233DE5E1-B09D-4965-BC24-8F0687CEEC58}" srcOrd="0" destOrd="0" parTransId="{9653F59A-6093-49C0-80BB-9D3558FE07CA}" sibTransId="{AF9EFFEE-7224-441B-BAC0-361F0C4BE8A3}"/>
    <dgm:cxn modelId="{C38F45EE-A058-7147-A005-53ADD47C4ACC}" type="presOf" srcId="{F7FE3257-60BA-45BB-900E-6B2D4EB13CA9}" destId="{BDF3EA40-BEE0-9645-A100-64CB0AB34D1D}" srcOrd="0" destOrd="0" presId="urn:microsoft.com/office/officeart/2008/layout/LinedList"/>
    <dgm:cxn modelId="{3725BAF0-2E08-9645-B288-A91E961BE5FD}" type="presOf" srcId="{5D9EA2DC-37AE-4F2F-A456-526BD79ED1A1}" destId="{5A43EA12-7AE6-2146-BAC8-C56F33843892}" srcOrd="0" destOrd="0" presId="urn:microsoft.com/office/officeart/2008/layout/LinedList"/>
    <dgm:cxn modelId="{90A404FC-7897-BC43-BF9F-C2E6D16B951B}" type="presOf" srcId="{4DFEED4F-6448-4AF0-9840-759A2AA4E6C2}" destId="{6C594F23-D8C4-4D46-B382-AC9A523F6A86}" srcOrd="0" destOrd="0" presId="urn:microsoft.com/office/officeart/2008/layout/LinedList"/>
    <dgm:cxn modelId="{24929211-6D8E-4C4B-9C06-230C2A678D86}" type="presParOf" srcId="{6C594F23-D8C4-4D46-B382-AC9A523F6A86}" destId="{9A904143-B9B0-C641-B651-511CCFE22BE8}" srcOrd="0" destOrd="0" presId="urn:microsoft.com/office/officeart/2008/layout/LinedList"/>
    <dgm:cxn modelId="{C2FE357F-40F6-6A42-ABCE-6B15CC2CF396}" type="presParOf" srcId="{6C594F23-D8C4-4D46-B382-AC9A523F6A86}" destId="{EBF74112-9354-4E4B-AD06-F4DF7B8C004B}" srcOrd="1" destOrd="0" presId="urn:microsoft.com/office/officeart/2008/layout/LinedList"/>
    <dgm:cxn modelId="{2A94291A-EC6F-814C-B32F-F798F05E4D79}" type="presParOf" srcId="{EBF74112-9354-4E4B-AD06-F4DF7B8C004B}" destId="{B3B09AFD-B5E4-B546-912C-3F34E551BAE1}" srcOrd="0" destOrd="0" presId="urn:microsoft.com/office/officeart/2008/layout/LinedList"/>
    <dgm:cxn modelId="{968139EC-192A-4C44-A6E4-14D4413ABF75}" type="presParOf" srcId="{EBF74112-9354-4E4B-AD06-F4DF7B8C004B}" destId="{AA9F6931-5E90-D94B-9364-BCF9198683EC}" srcOrd="1" destOrd="0" presId="urn:microsoft.com/office/officeart/2008/layout/LinedList"/>
    <dgm:cxn modelId="{A073F6A9-5138-FD4D-9C34-669720F26755}" type="presParOf" srcId="{6C594F23-D8C4-4D46-B382-AC9A523F6A86}" destId="{F7A252A5-ABEC-0B4E-B0F1-7BD69272ECC0}" srcOrd="2" destOrd="0" presId="urn:microsoft.com/office/officeart/2008/layout/LinedList"/>
    <dgm:cxn modelId="{2FC9DE41-B8FA-1047-B5ED-4A6E3BBD4A7B}" type="presParOf" srcId="{6C594F23-D8C4-4D46-B382-AC9A523F6A86}" destId="{265ACF20-086C-1447-AA44-501B2CD8BF9D}" srcOrd="3" destOrd="0" presId="urn:microsoft.com/office/officeart/2008/layout/LinedList"/>
    <dgm:cxn modelId="{0B3B9768-8B0A-C94E-8E9F-1FBB7B305007}" type="presParOf" srcId="{265ACF20-086C-1447-AA44-501B2CD8BF9D}" destId="{5A43EA12-7AE6-2146-BAC8-C56F33843892}" srcOrd="0" destOrd="0" presId="urn:microsoft.com/office/officeart/2008/layout/LinedList"/>
    <dgm:cxn modelId="{4BD77582-EE8F-C04C-B5D2-38A646D38C08}" type="presParOf" srcId="{265ACF20-086C-1447-AA44-501B2CD8BF9D}" destId="{E1FA81AA-219D-6F4B-8F05-3B82093CFDF6}" srcOrd="1" destOrd="0" presId="urn:microsoft.com/office/officeart/2008/layout/LinedList"/>
    <dgm:cxn modelId="{694A37B7-EED3-6D43-9FDF-57F48801A7A7}" type="presParOf" srcId="{6C594F23-D8C4-4D46-B382-AC9A523F6A86}" destId="{D0266C93-7B6A-CE41-825E-D9AC6BA3DED7}" srcOrd="4" destOrd="0" presId="urn:microsoft.com/office/officeart/2008/layout/LinedList"/>
    <dgm:cxn modelId="{98734AE4-598B-9941-863F-3A5CC3E0D79B}" type="presParOf" srcId="{6C594F23-D8C4-4D46-B382-AC9A523F6A86}" destId="{E8505EB8-22A8-864D-8FD7-0D672DF003A8}" srcOrd="5" destOrd="0" presId="urn:microsoft.com/office/officeart/2008/layout/LinedList"/>
    <dgm:cxn modelId="{064D37CF-4F67-1A4D-85E7-C1BD7EE44995}" type="presParOf" srcId="{E8505EB8-22A8-864D-8FD7-0D672DF003A8}" destId="{0B9D4655-A097-294D-AA37-5AAE19626943}" srcOrd="0" destOrd="0" presId="urn:microsoft.com/office/officeart/2008/layout/LinedList"/>
    <dgm:cxn modelId="{5C4F8B80-6A5E-B442-BC46-858F2FBACA70}" type="presParOf" srcId="{E8505EB8-22A8-864D-8FD7-0D672DF003A8}" destId="{33BF4290-2ECA-0A4D-B3A9-409F3E862B7E}" srcOrd="1" destOrd="0" presId="urn:microsoft.com/office/officeart/2008/layout/LinedList"/>
    <dgm:cxn modelId="{A0B10EBE-F5FE-9847-AD3C-D5F4A6DCE5C9}" type="presParOf" srcId="{6C594F23-D8C4-4D46-B382-AC9A523F6A86}" destId="{9C85DC53-1B91-2C4A-B20B-A9B7F704F0F0}" srcOrd="6" destOrd="0" presId="urn:microsoft.com/office/officeart/2008/layout/LinedList"/>
    <dgm:cxn modelId="{D1CB416C-BDB2-6342-A124-5E9FB595D2CC}" type="presParOf" srcId="{6C594F23-D8C4-4D46-B382-AC9A523F6A86}" destId="{B04CB84A-037C-AE42-BF66-0FB23D4C54B2}" srcOrd="7" destOrd="0" presId="urn:microsoft.com/office/officeart/2008/layout/LinedList"/>
    <dgm:cxn modelId="{7302C53C-9B3E-DE43-995C-DDB641C2F1E1}" type="presParOf" srcId="{B04CB84A-037C-AE42-BF66-0FB23D4C54B2}" destId="{0033591B-4F35-DE44-B508-39F23E643104}" srcOrd="0" destOrd="0" presId="urn:microsoft.com/office/officeart/2008/layout/LinedList"/>
    <dgm:cxn modelId="{6A5D5CE4-9A9F-C942-8A2F-9D6FC97DEAA8}" type="presParOf" srcId="{B04CB84A-037C-AE42-BF66-0FB23D4C54B2}" destId="{8E60C7E0-B9C8-CE41-BCF5-2AF9AB9233C3}" srcOrd="1" destOrd="0" presId="urn:microsoft.com/office/officeart/2008/layout/LinedList"/>
    <dgm:cxn modelId="{40AD277A-0676-5646-8316-EF30615B4539}" type="presParOf" srcId="{6C594F23-D8C4-4D46-B382-AC9A523F6A86}" destId="{210FDFBC-F219-C043-BFAC-0FAC10BCF869}" srcOrd="8" destOrd="0" presId="urn:microsoft.com/office/officeart/2008/layout/LinedList"/>
    <dgm:cxn modelId="{7368A5B3-07A0-0B42-8DF2-CABDF82F00A9}" type="presParOf" srcId="{6C594F23-D8C4-4D46-B382-AC9A523F6A86}" destId="{F7272016-BE3B-9245-BCBB-EEB51C308B6C}" srcOrd="9" destOrd="0" presId="urn:microsoft.com/office/officeart/2008/layout/LinedList"/>
    <dgm:cxn modelId="{F7E7A359-1987-8141-A659-52BB3B5600CB}" type="presParOf" srcId="{F7272016-BE3B-9245-BCBB-EEB51C308B6C}" destId="{B90C5188-DBE3-FE43-8FAC-5836F9E5FF35}" srcOrd="0" destOrd="0" presId="urn:microsoft.com/office/officeart/2008/layout/LinedList"/>
    <dgm:cxn modelId="{B548B12C-E600-4240-AC39-E25EEA5931AF}" type="presParOf" srcId="{F7272016-BE3B-9245-BCBB-EEB51C308B6C}" destId="{F6A7BA03-A75E-9543-A22E-300FEEC67DFC}" srcOrd="1" destOrd="0" presId="urn:microsoft.com/office/officeart/2008/layout/LinedList"/>
    <dgm:cxn modelId="{21D67E57-E200-0B49-BED7-E25944D79617}" type="presParOf" srcId="{6C594F23-D8C4-4D46-B382-AC9A523F6A86}" destId="{AFD5D751-CD56-724A-9B0B-014CFFB549A2}" srcOrd="10" destOrd="0" presId="urn:microsoft.com/office/officeart/2008/layout/LinedList"/>
    <dgm:cxn modelId="{5440CFBC-6EE5-2A4A-B334-F6EDE6053686}" type="presParOf" srcId="{6C594F23-D8C4-4D46-B382-AC9A523F6A86}" destId="{CEE86460-356B-5945-A81B-B4E036CED532}" srcOrd="11" destOrd="0" presId="urn:microsoft.com/office/officeart/2008/layout/LinedList"/>
    <dgm:cxn modelId="{E7C9C2F0-B1F4-EC48-BD28-758DFDBABAC0}" type="presParOf" srcId="{CEE86460-356B-5945-A81B-B4E036CED532}" destId="{BDF3EA40-BEE0-9645-A100-64CB0AB34D1D}" srcOrd="0" destOrd="0" presId="urn:microsoft.com/office/officeart/2008/layout/LinedList"/>
    <dgm:cxn modelId="{5B488C20-AA48-8C41-A6DF-FF2EEA9811C2}" type="presParOf" srcId="{CEE86460-356B-5945-A81B-B4E036CED532}" destId="{D3CB9DBD-8D17-A947-AD07-108816D8E3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6F0255-DC84-4D69-9E6C-C802D96C07F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6D10CD-F37F-4D9E-9781-3EC59E25D926}">
      <dgm:prSet/>
      <dgm:spPr/>
      <dgm:t>
        <a:bodyPr/>
        <a:lstStyle/>
        <a:p>
          <a:r>
            <a:rPr lang="en-US"/>
            <a:t>Migrate the game to a Windows Tablet to for Foot Pedal compatibility</a:t>
          </a:r>
        </a:p>
      </dgm:t>
    </dgm:pt>
    <dgm:pt modelId="{01D8E10D-CFBB-4996-A6CD-E5903E6B4BB7}" type="parTrans" cxnId="{28264058-ED89-4D47-B179-259863D3BD59}">
      <dgm:prSet/>
      <dgm:spPr/>
      <dgm:t>
        <a:bodyPr/>
        <a:lstStyle/>
        <a:p>
          <a:endParaRPr lang="en-US"/>
        </a:p>
      </dgm:t>
    </dgm:pt>
    <dgm:pt modelId="{6351E91D-07E1-4851-A189-2CE9F10DBA47}" type="sibTrans" cxnId="{28264058-ED89-4D47-B179-259863D3BD5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CD6B70-91A1-470D-85EF-B3D4057FA7EA}">
      <dgm:prSet/>
      <dgm:spPr/>
      <dgm:t>
        <a:bodyPr/>
        <a:lstStyle/>
        <a:p>
          <a:r>
            <a:rPr lang="en-US"/>
            <a:t>Launch through Google Play Console to push updates and view crash logs</a:t>
          </a:r>
        </a:p>
      </dgm:t>
    </dgm:pt>
    <dgm:pt modelId="{89B7313F-FD69-4D39-B40A-6F027DB3F036}" type="parTrans" cxnId="{A869CC45-11E8-458D-B4B6-87E61758DC12}">
      <dgm:prSet/>
      <dgm:spPr/>
      <dgm:t>
        <a:bodyPr/>
        <a:lstStyle/>
        <a:p>
          <a:endParaRPr lang="en-US"/>
        </a:p>
      </dgm:t>
    </dgm:pt>
    <dgm:pt modelId="{C500921E-9257-4F34-ABDE-F640D771B46D}" type="sibTrans" cxnId="{A869CC45-11E8-458D-B4B6-87E61758DC1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A46C6C9-D55E-4A94-85C9-313F4BAF800E}">
      <dgm:prSet/>
      <dgm:spPr/>
      <dgm:t>
        <a:bodyPr/>
        <a:lstStyle/>
        <a:p>
          <a:r>
            <a:rPr lang="en-US"/>
            <a:t>Add sensor to soap dispenser to verify that people are washing hands</a:t>
          </a:r>
        </a:p>
      </dgm:t>
    </dgm:pt>
    <dgm:pt modelId="{E254737F-E482-45FD-8654-2912796788DD}" type="parTrans" cxnId="{2662BA45-A7F1-462A-90E3-C31F1E342124}">
      <dgm:prSet/>
      <dgm:spPr/>
      <dgm:t>
        <a:bodyPr/>
        <a:lstStyle/>
        <a:p>
          <a:endParaRPr lang="en-US"/>
        </a:p>
      </dgm:t>
    </dgm:pt>
    <dgm:pt modelId="{594C7EE0-6B93-4837-B8DC-AD4B94F3A0AF}" type="sibTrans" cxnId="{2662BA45-A7F1-462A-90E3-C31F1E34212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9CCA9B7-3616-42E3-AF42-BC7EA4FBB347}">
      <dgm:prSet/>
      <dgm:spPr/>
      <dgm:t>
        <a:bodyPr/>
        <a:lstStyle/>
        <a:p>
          <a:r>
            <a:rPr lang="en-US"/>
            <a:t>Perform analytics on Keen.io data to determine extra hand-washing trends</a:t>
          </a:r>
        </a:p>
      </dgm:t>
    </dgm:pt>
    <dgm:pt modelId="{1E12872C-0EA9-4712-AF0F-C5E22270D4C8}" type="parTrans" cxnId="{63798453-73AE-4AE6-BCF8-F192231CB70A}">
      <dgm:prSet/>
      <dgm:spPr/>
      <dgm:t>
        <a:bodyPr/>
        <a:lstStyle/>
        <a:p>
          <a:endParaRPr lang="en-US"/>
        </a:p>
      </dgm:t>
    </dgm:pt>
    <dgm:pt modelId="{39CCDB24-09BC-46EE-BC4D-32E111C2CFC5}" type="sibTrans" cxnId="{63798453-73AE-4AE6-BCF8-F192231CB70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35801AE-D94B-044A-87ED-880E01CDDC31}" type="pres">
      <dgm:prSet presAssocID="{9F6F0255-DC84-4D69-9E6C-C802D96C07F8}" presName="Name0" presStyleCnt="0">
        <dgm:presLayoutVars>
          <dgm:animLvl val="lvl"/>
          <dgm:resizeHandles val="exact"/>
        </dgm:presLayoutVars>
      </dgm:prSet>
      <dgm:spPr/>
    </dgm:pt>
    <dgm:pt modelId="{20DC274B-62E7-7C4F-B7DE-13E09CF22B2F}" type="pres">
      <dgm:prSet presAssocID="{826D10CD-F37F-4D9E-9781-3EC59E25D926}" presName="compositeNode" presStyleCnt="0">
        <dgm:presLayoutVars>
          <dgm:bulletEnabled val="1"/>
        </dgm:presLayoutVars>
      </dgm:prSet>
      <dgm:spPr/>
    </dgm:pt>
    <dgm:pt modelId="{94FC43B0-7F0E-7742-9D06-BEAA66DEE3A0}" type="pres">
      <dgm:prSet presAssocID="{826D10CD-F37F-4D9E-9781-3EC59E25D926}" presName="bgRect" presStyleLbl="bgAccFollowNode1" presStyleIdx="0" presStyleCnt="4"/>
      <dgm:spPr/>
    </dgm:pt>
    <dgm:pt modelId="{B9237E7F-195D-9D4C-B3C2-3EAE77040B4F}" type="pres">
      <dgm:prSet presAssocID="{6351E91D-07E1-4851-A189-2CE9F10DBA4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671F1A1-FF09-F042-80BC-6DE4B257EEF5}" type="pres">
      <dgm:prSet presAssocID="{826D10CD-F37F-4D9E-9781-3EC59E25D926}" presName="bottomLine" presStyleLbl="alignNode1" presStyleIdx="1" presStyleCnt="8">
        <dgm:presLayoutVars/>
      </dgm:prSet>
      <dgm:spPr/>
    </dgm:pt>
    <dgm:pt modelId="{C25DED7C-5CFC-284B-AF73-C1C196165252}" type="pres">
      <dgm:prSet presAssocID="{826D10CD-F37F-4D9E-9781-3EC59E25D926}" presName="nodeText" presStyleLbl="bgAccFollowNode1" presStyleIdx="0" presStyleCnt="4">
        <dgm:presLayoutVars>
          <dgm:bulletEnabled val="1"/>
        </dgm:presLayoutVars>
      </dgm:prSet>
      <dgm:spPr/>
    </dgm:pt>
    <dgm:pt modelId="{5ADAF3E1-781E-4649-95C1-E9BA1A66F0E4}" type="pres">
      <dgm:prSet presAssocID="{6351E91D-07E1-4851-A189-2CE9F10DBA47}" presName="sibTrans" presStyleCnt="0"/>
      <dgm:spPr/>
    </dgm:pt>
    <dgm:pt modelId="{E29861E8-C008-7F45-BEA6-E628D7357EB3}" type="pres">
      <dgm:prSet presAssocID="{FDCD6B70-91A1-470D-85EF-B3D4057FA7EA}" presName="compositeNode" presStyleCnt="0">
        <dgm:presLayoutVars>
          <dgm:bulletEnabled val="1"/>
        </dgm:presLayoutVars>
      </dgm:prSet>
      <dgm:spPr/>
    </dgm:pt>
    <dgm:pt modelId="{DF388ACD-8F43-4D43-83BA-50200DC300E6}" type="pres">
      <dgm:prSet presAssocID="{FDCD6B70-91A1-470D-85EF-B3D4057FA7EA}" presName="bgRect" presStyleLbl="bgAccFollowNode1" presStyleIdx="1" presStyleCnt="4"/>
      <dgm:spPr/>
    </dgm:pt>
    <dgm:pt modelId="{86AA95F0-C6F8-B049-B006-B07A7E4B69FF}" type="pres">
      <dgm:prSet presAssocID="{C500921E-9257-4F34-ABDE-F640D771B46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8D3DFFA-67F5-834C-81BD-6EED76E5756A}" type="pres">
      <dgm:prSet presAssocID="{FDCD6B70-91A1-470D-85EF-B3D4057FA7EA}" presName="bottomLine" presStyleLbl="alignNode1" presStyleIdx="3" presStyleCnt="8">
        <dgm:presLayoutVars/>
      </dgm:prSet>
      <dgm:spPr/>
    </dgm:pt>
    <dgm:pt modelId="{8D0EAFFB-3B2C-FD44-92C3-760D248D5591}" type="pres">
      <dgm:prSet presAssocID="{FDCD6B70-91A1-470D-85EF-B3D4057FA7EA}" presName="nodeText" presStyleLbl="bgAccFollowNode1" presStyleIdx="1" presStyleCnt="4">
        <dgm:presLayoutVars>
          <dgm:bulletEnabled val="1"/>
        </dgm:presLayoutVars>
      </dgm:prSet>
      <dgm:spPr/>
    </dgm:pt>
    <dgm:pt modelId="{A8903D53-5F51-294C-A042-C13756E213D3}" type="pres">
      <dgm:prSet presAssocID="{C500921E-9257-4F34-ABDE-F640D771B46D}" presName="sibTrans" presStyleCnt="0"/>
      <dgm:spPr/>
    </dgm:pt>
    <dgm:pt modelId="{BDA986DD-7C7B-DA41-A28A-761CEF51CE47}" type="pres">
      <dgm:prSet presAssocID="{0A46C6C9-D55E-4A94-85C9-313F4BAF800E}" presName="compositeNode" presStyleCnt="0">
        <dgm:presLayoutVars>
          <dgm:bulletEnabled val="1"/>
        </dgm:presLayoutVars>
      </dgm:prSet>
      <dgm:spPr/>
    </dgm:pt>
    <dgm:pt modelId="{1E28996A-2AF3-D94C-BF15-5D3730F4893B}" type="pres">
      <dgm:prSet presAssocID="{0A46C6C9-D55E-4A94-85C9-313F4BAF800E}" presName="bgRect" presStyleLbl="bgAccFollowNode1" presStyleIdx="2" presStyleCnt="4"/>
      <dgm:spPr/>
    </dgm:pt>
    <dgm:pt modelId="{1AAC4B61-4D86-A048-A8C5-084859F1CEEE}" type="pres">
      <dgm:prSet presAssocID="{594C7EE0-6B93-4837-B8DC-AD4B94F3A0A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BDCCF65-3C59-F547-A2BA-8030AABFD741}" type="pres">
      <dgm:prSet presAssocID="{0A46C6C9-D55E-4A94-85C9-313F4BAF800E}" presName="bottomLine" presStyleLbl="alignNode1" presStyleIdx="5" presStyleCnt="8">
        <dgm:presLayoutVars/>
      </dgm:prSet>
      <dgm:spPr/>
    </dgm:pt>
    <dgm:pt modelId="{73BEF930-A76C-8348-8DA4-34F8203E5D62}" type="pres">
      <dgm:prSet presAssocID="{0A46C6C9-D55E-4A94-85C9-313F4BAF800E}" presName="nodeText" presStyleLbl="bgAccFollowNode1" presStyleIdx="2" presStyleCnt="4">
        <dgm:presLayoutVars>
          <dgm:bulletEnabled val="1"/>
        </dgm:presLayoutVars>
      </dgm:prSet>
      <dgm:spPr/>
    </dgm:pt>
    <dgm:pt modelId="{E3D264FC-70AC-334D-90E0-E7CDA8494C8A}" type="pres">
      <dgm:prSet presAssocID="{594C7EE0-6B93-4837-B8DC-AD4B94F3A0AF}" presName="sibTrans" presStyleCnt="0"/>
      <dgm:spPr/>
    </dgm:pt>
    <dgm:pt modelId="{4AA140B8-A3E6-CA4F-AA81-C9C4FDE4C01A}" type="pres">
      <dgm:prSet presAssocID="{89CCA9B7-3616-42E3-AF42-BC7EA4FBB347}" presName="compositeNode" presStyleCnt="0">
        <dgm:presLayoutVars>
          <dgm:bulletEnabled val="1"/>
        </dgm:presLayoutVars>
      </dgm:prSet>
      <dgm:spPr/>
    </dgm:pt>
    <dgm:pt modelId="{258BD2D3-C813-B34C-9806-3D708F00230F}" type="pres">
      <dgm:prSet presAssocID="{89CCA9B7-3616-42E3-AF42-BC7EA4FBB347}" presName="bgRect" presStyleLbl="bgAccFollowNode1" presStyleIdx="3" presStyleCnt="4"/>
      <dgm:spPr/>
    </dgm:pt>
    <dgm:pt modelId="{1C31E017-F8F0-1A44-B1E3-248420A01D7E}" type="pres">
      <dgm:prSet presAssocID="{39CCDB24-09BC-46EE-BC4D-32E111C2CFC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5174529-A5F2-DE48-800F-19B9A40FC338}" type="pres">
      <dgm:prSet presAssocID="{89CCA9B7-3616-42E3-AF42-BC7EA4FBB347}" presName="bottomLine" presStyleLbl="alignNode1" presStyleIdx="7" presStyleCnt="8">
        <dgm:presLayoutVars/>
      </dgm:prSet>
      <dgm:spPr/>
    </dgm:pt>
    <dgm:pt modelId="{7F3C92B8-3A1A-EC48-B77E-0E5B72DBF15D}" type="pres">
      <dgm:prSet presAssocID="{89CCA9B7-3616-42E3-AF42-BC7EA4FBB34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B0F000A-ECA0-0E43-A63B-56B54C606CBA}" type="presOf" srcId="{826D10CD-F37F-4D9E-9781-3EC59E25D926}" destId="{94FC43B0-7F0E-7742-9D06-BEAA66DEE3A0}" srcOrd="0" destOrd="0" presId="urn:microsoft.com/office/officeart/2016/7/layout/BasicLinearProcessNumbered"/>
    <dgm:cxn modelId="{A1141729-DC30-AF47-8B8F-B2F6EA31CFC2}" type="presOf" srcId="{FDCD6B70-91A1-470D-85EF-B3D4057FA7EA}" destId="{DF388ACD-8F43-4D43-83BA-50200DC300E6}" srcOrd="0" destOrd="0" presId="urn:microsoft.com/office/officeart/2016/7/layout/BasicLinearProcessNumbered"/>
    <dgm:cxn modelId="{2662BA45-A7F1-462A-90E3-C31F1E342124}" srcId="{9F6F0255-DC84-4D69-9E6C-C802D96C07F8}" destId="{0A46C6C9-D55E-4A94-85C9-313F4BAF800E}" srcOrd="2" destOrd="0" parTransId="{E254737F-E482-45FD-8654-2912796788DD}" sibTransId="{594C7EE0-6B93-4837-B8DC-AD4B94F3A0AF}"/>
    <dgm:cxn modelId="{A869CC45-11E8-458D-B4B6-87E61758DC12}" srcId="{9F6F0255-DC84-4D69-9E6C-C802D96C07F8}" destId="{FDCD6B70-91A1-470D-85EF-B3D4057FA7EA}" srcOrd="1" destOrd="0" parTransId="{89B7313F-FD69-4D39-B40A-6F027DB3F036}" sibTransId="{C500921E-9257-4F34-ABDE-F640D771B46D}"/>
    <dgm:cxn modelId="{63798453-73AE-4AE6-BCF8-F192231CB70A}" srcId="{9F6F0255-DC84-4D69-9E6C-C802D96C07F8}" destId="{89CCA9B7-3616-42E3-AF42-BC7EA4FBB347}" srcOrd="3" destOrd="0" parTransId="{1E12872C-0EA9-4712-AF0F-C5E22270D4C8}" sibTransId="{39CCDB24-09BC-46EE-BC4D-32E111C2CFC5}"/>
    <dgm:cxn modelId="{28264058-ED89-4D47-B179-259863D3BD59}" srcId="{9F6F0255-DC84-4D69-9E6C-C802D96C07F8}" destId="{826D10CD-F37F-4D9E-9781-3EC59E25D926}" srcOrd="0" destOrd="0" parTransId="{01D8E10D-CFBB-4996-A6CD-E5903E6B4BB7}" sibTransId="{6351E91D-07E1-4851-A189-2CE9F10DBA47}"/>
    <dgm:cxn modelId="{97DF6382-0D8D-B04F-9385-71FB7E43404A}" type="presOf" srcId="{FDCD6B70-91A1-470D-85EF-B3D4057FA7EA}" destId="{8D0EAFFB-3B2C-FD44-92C3-760D248D5591}" srcOrd="1" destOrd="0" presId="urn:microsoft.com/office/officeart/2016/7/layout/BasicLinearProcessNumbered"/>
    <dgm:cxn modelId="{3F18208B-5A1A-E240-BF02-D167DC6A81C7}" type="presOf" srcId="{0A46C6C9-D55E-4A94-85C9-313F4BAF800E}" destId="{1E28996A-2AF3-D94C-BF15-5D3730F4893B}" srcOrd="0" destOrd="0" presId="urn:microsoft.com/office/officeart/2016/7/layout/BasicLinearProcessNumbered"/>
    <dgm:cxn modelId="{9BCF50A7-B819-1C4E-A6E6-63216DC9A35A}" type="presOf" srcId="{39CCDB24-09BC-46EE-BC4D-32E111C2CFC5}" destId="{1C31E017-F8F0-1A44-B1E3-248420A01D7E}" srcOrd="0" destOrd="0" presId="urn:microsoft.com/office/officeart/2016/7/layout/BasicLinearProcessNumbered"/>
    <dgm:cxn modelId="{F7052CB2-FD78-2447-958E-8A15B9ABAF15}" type="presOf" srcId="{89CCA9B7-3616-42E3-AF42-BC7EA4FBB347}" destId="{7F3C92B8-3A1A-EC48-B77E-0E5B72DBF15D}" srcOrd="1" destOrd="0" presId="urn:microsoft.com/office/officeart/2016/7/layout/BasicLinearProcessNumbered"/>
    <dgm:cxn modelId="{012F67B2-1DD7-8C42-ADA3-B29A9E60F1B7}" type="presOf" srcId="{6351E91D-07E1-4851-A189-2CE9F10DBA47}" destId="{B9237E7F-195D-9D4C-B3C2-3EAE77040B4F}" srcOrd="0" destOrd="0" presId="urn:microsoft.com/office/officeart/2016/7/layout/BasicLinearProcessNumbered"/>
    <dgm:cxn modelId="{69024FB7-B88C-994D-940F-D662F31F1175}" type="presOf" srcId="{89CCA9B7-3616-42E3-AF42-BC7EA4FBB347}" destId="{258BD2D3-C813-B34C-9806-3D708F00230F}" srcOrd="0" destOrd="0" presId="urn:microsoft.com/office/officeart/2016/7/layout/BasicLinearProcessNumbered"/>
    <dgm:cxn modelId="{7DFC46C0-76CF-1147-B2E9-1F290AF8B016}" type="presOf" srcId="{C500921E-9257-4F34-ABDE-F640D771B46D}" destId="{86AA95F0-C6F8-B049-B006-B07A7E4B69FF}" srcOrd="0" destOrd="0" presId="urn:microsoft.com/office/officeart/2016/7/layout/BasicLinearProcessNumbered"/>
    <dgm:cxn modelId="{58EE84CA-E54B-AF47-940F-6A95011C1C60}" type="presOf" srcId="{594C7EE0-6B93-4837-B8DC-AD4B94F3A0AF}" destId="{1AAC4B61-4D86-A048-A8C5-084859F1CEEE}" srcOrd="0" destOrd="0" presId="urn:microsoft.com/office/officeart/2016/7/layout/BasicLinearProcessNumbered"/>
    <dgm:cxn modelId="{8EDD20CE-CF3D-2B46-8CCF-EE65CF465A24}" type="presOf" srcId="{9F6F0255-DC84-4D69-9E6C-C802D96C07F8}" destId="{435801AE-D94B-044A-87ED-880E01CDDC31}" srcOrd="0" destOrd="0" presId="urn:microsoft.com/office/officeart/2016/7/layout/BasicLinearProcessNumbered"/>
    <dgm:cxn modelId="{7F2D64DE-60A6-EF41-9EE3-365675C32CFD}" type="presOf" srcId="{0A46C6C9-D55E-4A94-85C9-313F4BAF800E}" destId="{73BEF930-A76C-8348-8DA4-34F8203E5D62}" srcOrd="1" destOrd="0" presId="urn:microsoft.com/office/officeart/2016/7/layout/BasicLinearProcessNumbered"/>
    <dgm:cxn modelId="{A65D7DFB-3D16-6E41-9CD9-4F0AB97CECCC}" type="presOf" srcId="{826D10CD-F37F-4D9E-9781-3EC59E25D926}" destId="{C25DED7C-5CFC-284B-AF73-C1C196165252}" srcOrd="1" destOrd="0" presId="urn:microsoft.com/office/officeart/2016/7/layout/BasicLinearProcessNumbered"/>
    <dgm:cxn modelId="{611535C4-7DC5-8545-BA6E-57A423579014}" type="presParOf" srcId="{435801AE-D94B-044A-87ED-880E01CDDC31}" destId="{20DC274B-62E7-7C4F-B7DE-13E09CF22B2F}" srcOrd="0" destOrd="0" presId="urn:microsoft.com/office/officeart/2016/7/layout/BasicLinearProcessNumbered"/>
    <dgm:cxn modelId="{CB94ABB2-8729-CF47-A3AF-1DBD4015E094}" type="presParOf" srcId="{20DC274B-62E7-7C4F-B7DE-13E09CF22B2F}" destId="{94FC43B0-7F0E-7742-9D06-BEAA66DEE3A0}" srcOrd="0" destOrd="0" presId="urn:microsoft.com/office/officeart/2016/7/layout/BasicLinearProcessNumbered"/>
    <dgm:cxn modelId="{821CA345-708A-A244-8C36-0F45159C21B7}" type="presParOf" srcId="{20DC274B-62E7-7C4F-B7DE-13E09CF22B2F}" destId="{B9237E7F-195D-9D4C-B3C2-3EAE77040B4F}" srcOrd="1" destOrd="0" presId="urn:microsoft.com/office/officeart/2016/7/layout/BasicLinearProcessNumbered"/>
    <dgm:cxn modelId="{CDA19A09-243B-A846-BE11-C5C59A6AC260}" type="presParOf" srcId="{20DC274B-62E7-7C4F-B7DE-13E09CF22B2F}" destId="{C671F1A1-FF09-F042-80BC-6DE4B257EEF5}" srcOrd="2" destOrd="0" presId="urn:microsoft.com/office/officeart/2016/7/layout/BasicLinearProcessNumbered"/>
    <dgm:cxn modelId="{DAD49271-B917-DE46-A036-732EA7E99350}" type="presParOf" srcId="{20DC274B-62E7-7C4F-B7DE-13E09CF22B2F}" destId="{C25DED7C-5CFC-284B-AF73-C1C196165252}" srcOrd="3" destOrd="0" presId="urn:microsoft.com/office/officeart/2016/7/layout/BasicLinearProcessNumbered"/>
    <dgm:cxn modelId="{F6D40FF7-AA01-274E-B28F-DDFD0D7366F0}" type="presParOf" srcId="{435801AE-D94B-044A-87ED-880E01CDDC31}" destId="{5ADAF3E1-781E-4649-95C1-E9BA1A66F0E4}" srcOrd="1" destOrd="0" presId="urn:microsoft.com/office/officeart/2016/7/layout/BasicLinearProcessNumbered"/>
    <dgm:cxn modelId="{A5CF3C76-6932-A648-8CF0-CBFFBC47A818}" type="presParOf" srcId="{435801AE-D94B-044A-87ED-880E01CDDC31}" destId="{E29861E8-C008-7F45-BEA6-E628D7357EB3}" srcOrd="2" destOrd="0" presId="urn:microsoft.com/office/officeart/2016/7/layout/BasicLinearProcessNumbered"/>
    <dgm:cxn modelId="{2D3C60EE-DC5E-C345-ACCD-0716CDFD6CEE}" type="presParOf" srcId="{E29861E8-C008-7F45-BEA6-E628D7357EB3}" destId="{DF388ACD-8F43-4D43-83BA-50200DC300E6}" srcOrd="0" destOrd="0" presId="urn:microsoft.com/office/officeart/2016/7/layout/BasicLinearProcessNumbered"/>
    <dgm:cxn modelId="{BCC9A20A-E2F5-2D43-B5DA-74B0FC2D5925}" type="presParOf" srcId="{E29861E8-C008-7F45-BEA6-E628D7357EB3}" destId="{86AA95F0-C6F8-B049-B006-B07A7E4B69FF}" srcOrd="1" destOrd="0" presId="urn:microsoft.com/office/officeart/2016/7/layout/BasicLinearProcessNumbered"/>
    <dgm:cxn modelId="{F775E2A5-19D8-4B46-877C-BA0685CEAF04}" type="presParOf" srcId="{E29861E8-C008-7F45-BEA6-E628D7357EB3}" destId="{78D3DFFA-67F5-834C-81BD-6EED76E5756A}" srcOrd="2" destOrd="0" presId="urn:microsoft.com/office/officeart/2016/7/layout/BasicLinearProcessNumbered"/>
    <dgm:cxn modelId="{159F5E6D-3269-234A-924F-FF4FA9E4D454}" type="presParOf" srcId="{E29861E8-C008-7F45-BEA6-E628D7357EB3}" destId="{8D0EAFFB-3B2C-FD44-92C3-760D248D5591}" srcOrd="3" destOrd="0" presId="urn:microsoft.com/office/officeart/2016/7/layout/BasicLinearProcessNumbered"/>
    <dgm:cxn modelId="{D19A614A-9AF2-324D-9783-4E0EB2586AB6}" type="presParOf" srcId="{435801AE-D94B-044A-87ED-880E01CDDC31}" destId="{A8903D53-5F51-294C-A042-C13756E213D3}" srcOrd="3" destOrd="0" presId="urn:microsoft.com/office/officeart/2016/7/layout/BasicLinearProcessNumbered"/>
    <dgm:cxn modelId="{7D409585-898E-F940-AD1A-0C842A53FB89}" type="presParOf" srcId="{435801AE-D94B-044A-87ED-880E01CDDC31}" destId="{BDA986DD-7C7B-DA41-A28A-761CEF51CE47}" srcOrd="4" destOrd="0" presId="urn:microsoft.com/office/officeart/2016/7/layout/BasicLinearProcessNumbered"/>
    <dgm:cxn modelId="{F14FAA56-4E70-EC43-A0D1-8BD0712D3F29}" type="presParOf" srcId="{BDA986DD-7C7B-DA41-A28A-761CEF51CE47}" destId="{1E28996A-2AF3-D94C-BF15-5D3730F4893B}" srcOrd="0" destOrd="0" presId="urn:microsoft.com/office/officeart/2016/7/layout/BasicLinearProcessNumbered"/>
    <dgm:cxn modelId="{C00FF1D1-7721-EA4C-BA55-653B791C5B5D}" type="presParOf" srcId="{BDA986DD-7C7B-DA41-A28A-761CEF51CE47}" destId="{1AAC4B61-4D86-A048-A8C5-084859F1CEEE}" srcOrd="1" destOrd="0" presId="urn:microsoft.com/office/officeart/2016/7/layout/BasicLinearProcessNumbered"/>
    <dgm:cxn modelId="{D9F90116-E850-0E4E-BD52-5843ABE2892A}" type="presParOf" srcId="{BDA986DD-7C7B-DA41-A28A-761CEF51CE47}" destId="{BBDCCF65-3C59-F547-A2BA-8030AABFD741}" srcOrd="2" destOrd="0" presId="urn:microsoft.com/office/officeart/2016/7/layout/BasicLinearProcessNumbered"/>
    <dgm:cxn modelId="{43618F17-12D7-A24F-9338-FA10F5DC7021}" type="presParOf" srcId="{BDA986DD-7C7B-DA41-A28A-761CEF51CE47}" destId="{73BEF930-A76C-8348-8DA4-34F8203E5D62}" srcOrd="3" destOrd="0" presId="urn:microsoft.com/office/officeart/2016/7/layout/BasicLinearProcessNumbered"/>
    <dgm:cxn modelId="{EA8DE73E-BAF0-A94C-8A37-989A3D71CAAF}" type="presParOf" srcId="{435801AE-D94B-044A-87ED-880E01CDDC31}" destId="{E3D264FC-70AC-334D-90E0-E7CDA8494C8A}" srcOrd="5" destOrd="0" presId="urn:microsoft.com/office/officeart/2016/7/layout/BasicLinearProcessNumbered"/>
    <dgm:cxn modelId="{59EDEC5C-A181-484D-88E2-B0D388475957}" type="presParOf" srcId="{435801AE-D94B-044A-87ED-880E01CDDC31}" destId="{4AA140B8-A3E6-CA4F-AA81-C9C4FDE4C01A}" srcOrd="6" destOrd="0" presId="urn:microsoft.com/office/officeart/2016/7/layout/BasicLinearProcessNumbered"/>
    <dgm:cxn modelId="{C8397B0B-F972-CF42-8190-B470C3471129}" type="presParOf" srcId="{4AA140B8-A3E6-CA4F-AA81-C9C4FDE4C01A}" destId="{258BD2D3-C813-B34C-9806-3D708F00230F}" srcOrd="0" destOrd="0" presId="urn:microsoft.com/office/officeart/2016/7/layout/BasicLinearProcessNumbered"/>
    <dgm:cxn modelId="{E7D6FBC2-EBF8-CC4C-9071-986B2906D8A5}" type="presParOf" srcId="{4AA140B8-A3E6-CA4F-AA81-C9C4FDE4C01A}" destId="{1C31E017-F8F0-1A44-B1E3-248420A01D7E}" srcOrd="1" destOrd="0" presId="urn:microsoft.com/office/officeart/2016/7/layout/BasicLinearProcessNumbered"/>
    <dgm:cxn modelId="{5EA2F4D1-857A-664A-823A-E1A63D8E67B5}" type="presParOf" srcId="{4AA140B8-A3E6-CA4F-AA81-C9C4FDE4C01A}" destId="{45174529-A5F2-DE48-800F-19B9A40FC338}" srcOrd="2" destOrd="0" presId="urn:microsoft.com/office/officeart/2016/7/layout/BasicLinearProcessNumbered"/>
    <dgm:cxn modelId="{AE0D813B-AAEA-DE4F-B2AA-38D8B855ABAE}" type="presParOf" srcId="{4AA140B8-A3E6-CA4F-AA81-C9C4FDE4C01A}" destId="{7F3C92B8-3A1A-EC48-B77E-0E5B72DBF15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04143-B9B0-C641-B651-511CCFE22BE8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B09AFD-B5E4-B546-912C-3F34E551BAE1}">
      <dsp:nvSpPr>
        <dsp:cNvPr id="0" name=""/>
        <dsp:cNvSpPr/>
      </dsp:nvSpPr>
      <dsp:spPr>
        <a:xfrm>
          <a:off x="0" y="2720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Android Studio/ Gradle – IDE with library manager and build tools.</a:t>
          </a:r>
        </a:p>
      </dsp:txBody>
      <dsp:txXfrm>
        <a:off x="0" y="2720"/>
        <a:ext cx="6089650" cy="927780"/>
      </dsp:txXfrm>
    </dsp:sp>
    <dsp:sp modelId="{F7A252A5-ABEC-0B4E-B0F1-7BD69272ECC0}">
      <dsp:nvSpPr>
        <dsp:cNvPr id="0" name=""/>
        <dsp:cNvSpPr/>
      </dsp:nvSpPr>
      <dsp:spPr>
        <a:xfrm>
          <a:off x="0" y="930501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43EA12-7AE6-2146-BAC8-C56F33843892}">
      <dsp:nvSpPr>
        <dsp:cNvPr id="0" name=""/>
        <dsp:cNvSpPr/>
      </dsp:nvSpPr>
      <dsp:spPr>
        <a:xfrm>
          <a:off x="0" y="93050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LibGDX</a:t>
          </a:r>
          <a:r>
            <a:rPr lang="en-US" sz="2600" kern="1200" dirty="0"/>
            <a:t> – Java library for game development.</a:t>
          </a:r>
        </a:p>
      </dsp:txBody>
      <dsp:txXfrm>
        <a:off x="0" y="930501"/>
        <a:ext cx="6089650" cy="927780"/>
      </dsp:txXfrm>
    </dsp:sp>
    <dsp:sp modelId="{D0266C93-7B6A-CE41-825E-D9AC6BA3DED7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9D4655-A097-294D-AA37-5AAE19626943}">
      <dsp:nvSpPr>
        <dsp:cNvPr id="0" name=""/>
        <dsp:cNvSpPr/>
      </dsp:nvSpPr>
      <dsp:spPr>
        <a:xfrm>
          <a:off x="0" y="185828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GitHub – Work on code as a group and manage changes.</a:t>
          </a:r>
        </a:p>
      </dsp:txBody>
      <dsp:txXfrm>
        <a:off x="0" y="1858281"/>
        <a:ext cx="6089650" cy="927780"/>
      </dsp:txXfrm>
    </dsp:sp>
    <dsp:sp modelId="{9C85DC53-1B91-2C4A-B20B-A9B7F704F0F0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33591B-4F35-DE44-B508-39F23E643104}">
      <dsp:nvSpPr>
        <dsp:cNvPr id="0" name=""/>
        <dsp:cNvSpPr/>
      </dsp:nvSpPr>
      <dsp:spPr>
        <a:xfrm>
          <a:off x="0" y="2786062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Keen.io – Analytics for game usage and hand washing duration.</a:t>
          </a:r>
        </a:p>
      </dsp:txBody>
      <dsp:txXfrm>
        <a:off x="0" y="2786062"/>
        <a:ext cx="6089650" cy="927780"/>
      </dsp:txXfrm>
    </dsp:sp>
    <dsp:sp modelId="{210FDFBC-F219-C043-BFAC-0FAC10BCF869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0C5188-DBE3-FE43-8FAC-5836F9E5FF35}">
      <dsp:nvSpPr>
        <dsp:cNvPr id="0" name=""/>
        <dsp:cNvSpPr/>
      </dsp:nvSpPr>
      <dsp:spPr>
        <a:xfrm>
          <a:off x="0" y="371384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Tablet Holder – Mount tablet permanently to wall.</a:t>
          </a:r>
        </a:p>
      </dsp:txBody>
      <dsp:txXfrm>
        <a:off x="0" y="3713843"/>
        <a:ext cx="6089650" cy="927780"/>
      </dsp:txXfrm>
    </dsp:sp>
    <dsp:sp modelId="{AFD5D751-CD56-724A-9B0B-014CFFB549A2}">
      <dsp:nvSpPr>
        <dsp:cNvPr id="0" name=""/>
        <dsp:cNvSpPr/>
      </dsp:nvSpPr>
      <dsp:spPr>
        <a:xfrm>
          <a:off x="0" y="4641623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F3EA40-BEE0-9645-A100-64CB0AB34D1D}">
      <dsp:nvSpPr>
        <dsp:cNvPr id="0" name=""/>
        <dsp:cNvSpPr/>
      </dsp:nvSpPr>
      <dsp:spPr>
        <a:xfrm>
          <a:off x="0" y="464162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Foot Pedal – Control the game while washing hands.</a:t>
          </a:r>
        </a:p>
      </dsp:txBody>
      <dsp:txXfrm>
        <a:off x="0" y="4641623"/>
        <a:ext cx="6089650" cy="927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C43B0-7F0E-7742-9D06-BEAA66DEE3A0}">
      <dsp:nvSpPr>
        <dsp:cNvPr id="0" name=""/>
        <dsp:cNvSpPr/>
      </dsp:nvSpPr>
      <dsp:spPr>
        <a:xfrm>
          <a:off x="3080" y="127496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Migrate the game to a Windows Tablet to for Foot Pedal compatibility</a:t>
          </a:r>
        </a:p>
      </dsp:txBody>
      <dsp:txXfrm>
        <a:off x="3080" y="1427734"/>
        <a:ext cx="2444055" cy="2053006"/>
      </dsp:txXfrm>
    </dsp:sp>
    <dsp:sp modelId="{B9237E7F-195D-9D4C-B3C2-3EAE77040B4F}">
      <dsp:nvSpPr>
        <dsp:cNvPr id="0" name=""/>
        <dsp:cNvSpPr/>
      </dsp:nvSpPr>
      <dsp:spPr>
        <a:xfrm>
          <a:off x="711856" y="469664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619992"/>
        <a:ext cx="725847" cy="725847"/>
      </dsp:txXfrm>
    </dsp:sp>
    <dsp:sp modelId="{C671F1A1-FF09-F042-80BC-6DE4B257EEF5}">
      <dsp:nvSpPr>
        <dsp:cNvPr id="0" name=""/>
        <dsp:cNvSpPr/>
      </dsp:nvSpPr>
      <dsp:spPr>
        <a:xfrm>
          <a:off x="3080" y="3549102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88ACD-8F43-4D43-83BA-50200DC300E6}">
      <dsp:nvSpPr>
        <dsp:cNvPr id="0" name=""/>
        <dsp:cNvSpPr/>
      </dsp:nvSpPr>
      <dsp:spPr>
        <a:xfrm>
          <a:off x="2691541" y="127496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Launch through Google Play Console to push updates and view crash logs</a:t>
          </a:r>
        </a:p>
      </dsp:txBody>
      <dsp:txXfrm>
        <a:off x="2691541" y="1427734"/>
        <a:ext cx="2444055" cy="2053006"/>
      </dsp:txXfrm>
    </dsp:sp>
    <dsp:sp modelId="{86AA95F0-C6F8-B049-B006-B07A7E4B69FF}">
      <dsp:nvSpPr>
        <dsp:cNvPr id="0" name=""/>
        <dsp:cNvSpPr/>
      </dsp:nvSpPr>
      <dsp:spPr>
        <a:xfrm>
          <a:off x="3400317" y="469664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619992"/>
        <a:ext cx="725847" cy="725847"/>
      </dsp:txXfrm>
    </dsp:sp>
    <dsp:sp modelId="{78D3DFFA-67F5-834C-81BD-6EED76E5756A}">
      <dsp:nvSpPr>
        <dsp:cNvPr id="0" name=""/>
        <dsp:cNvSpPr/>
      </dsp:nvSpPr>
      <dsp:spPr>
        <a:xfrm>
          <a:off x="2691541" y="3549102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8996A-2AF3-D94C-BF15-5D3730F4893B}">
      <dsp:nvSpPr>
        <dsp:cNvPr id="0" name=""/>
        <dsp:cNvSpPr/>
      </dsp:nvSpPr>
      <dsp:spPr>
        <a:xfrm>
          <a:off x="5380002" y="127496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sensor to soap dispenser to verify that people are washing hands</a:t>
          </a:r>
        </a:p>
      </dsp:txBody>
      <dsp:txXfrm>
        <a:off x="5380002" y="1427734"/>
        <a:ext cx="2444055" cy="2053006"/>
      </dsp:txXfrm>
    </dsp:sp>
    <dsp:sp modelId="{1AAC4B61-4D86-A048-A8C5-084859F1CEEE}">
      <dsp:nvSpPr>
        <dsp:cNvPr id="0" name=""/>
        <dsp:cNvSpPr/>
      </dsp:nvSpPr>
      <dsp:spPr>
        <a:xfrm>
          <a:off x="6088778" y="469664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619992"/>
        <a:ext cx="725847" cy="725847"/>
      </dsp:txXfrm>
    </dsp:sp>
    <dsp:sp modelId="{BBDCCF65-3C59-F547-A2BA-8030AABFD741}">
      <dsp:nvSpPr>
        <dsp:cNvPr id="0" name=""/>
        <dsp:cNvSpPr/>
      </dsp:nvSpPr>
      <dsp:spPr>
        <a:xfrm>
          <a:off x="5380002" y="3549102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BD2D3-C813-B34C-9806-3D708F00230F}">
      <dsp:nvSpPr>
        <dsp:cNvPr id="0" name=""/>
        <dsp:cNvSpPr/>
      </dsp:nvSpPr>
      <dsp:spPr>
        <a:xfrm>
          <a:off x="8068463" y="127496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 analytics on Keen.io data to determine extra hand-washing trends</a:t>
          </a:r>
        </a:p>
      </dsp:txBody>
      <dsp:txXfrm>
        <a:off x="8068463" y="1427734"/>
        <a:ext cx="2444055" cy="2053006"/>
      </dsp:txXfrm>
    </dsp:sp>
    <dsp:sp modelId="{1C31E017-F8F0-1A44-B1E3-248420A01D7E}">
      <dsp:nvSpPr>
        <dsp:cNvPr id="0" name=""/>
        <dsp:cNvSpPr/>
      </dsp:nvSpPr>
      <dsp:spPr>
        <a:xfrm>
          <a:off x="8777239" y="469664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619992"/>
        <a:ext cx="725847" cy="725847"/>
      </dsp:txXfrm>
    </dsp:sp>
    <dsp:sp modelId="{45174529-A5F2-DE48-800F-19B9A40FC338}">
      <dsp:nvSpPr>
        <dsp:cNvPr id="0" name=""/>
        <dsp:cNvSpPr/>
      </dsp:nvSpPr>
      <dsp:spPr>
        <a:xfrm>
          <a:off x="8068463" y="3549102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1400F-80FC-D748-BE6B-0D10DB7D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200" dirty="0"/>
              <a:t>Implementing Proper Handwashing with the help of Persuasive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Natalia Baker, Alec </a:t>
            </a:r>
            <a:r>
              <a:rPr lang="en-US" sz="2000" dirty="0" err="1"/>
              <a:t>Winebrenner</a:t>
            </a:r>
            <a:r>
              <a:rPr lang="en-US" sz="2000" dirty="0"/>
              <a:t>, Andrew Beers, K.C. Cole Woods, Adan </a:t>
            </a:r>
            <a:r>
              <a:rPr lang="en-US" sz="2000" dirty="0" err="1"/>
              <a:t>Rutiaga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ADAE2-D226-F544-A619-75C9FB54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47" y="2135103"/>
            <a:ext cx="3657600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Live Demo/ Video</a:t>
            </a:r>
          </a:p>
        </p:txBody>
      </p:sp>
      <p:pic>
        <p:nvPicPr>
          <p:cNvPr id="7" name="Recording1">
            <a:hlinkClick r:id="" action="ppaction://media"/>
            <a:extLst>
              <a:ext uri="{FF2B5EF4-FFF2-40B4-BE49-F238E27FC236}">
                <a16:creationId xmlns:a16="http://schemas.microsoft.com/office/drawing/2014/main" id="{6D514D0F-B883-0A47-95EA-F695412248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8919" y="-3325"/>
            <a:ext cx="409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84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7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F7D371-65F4-2E48-B3E5-DF3B594E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190959"/>
          </a:xfrm>
        </p:spPr>
        <p:txBody>
          <a:bodyPr anchor="b">
            <a:noAutofit/>
          </a:bodyPr>
          <a:lstStyle/>
          <a:p>
            <a:pPr algn="ctr"/>
            <a:r>
              <a:rPr lang="en-US" dirty="0"/>
              <a:t>Foodborne Illness and </a:t>
            </a:r>
            <a:br>
              <a:rPr lang="en-US" dirty="0"/>
            </a:br>
            <a:r>
              <a:rPr lang="en-US" dirty="0"/>
              <a:t>Nosocomial Infections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717E-C156-1C49-934E-1A98A56D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27" y="2663063"/>
            <a:ext cx="9013052" cy="3848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Research shows that many of the disease-causing germs and bacteria are directly associated with poor hand washing hygiene habits of food service employees and healthcare professionals.</a:t>
            </a:r>
          </a:p>
          <a:p>
            <a:r>
              <a:rPr lang="en-US" dirty="0"/>
              <a:t>There aren’t any available technologies related to the problem of improper hand washing practices in the food and health industries.</a:t>
            </a:r>
          </a:p>
          <a:p>
            <a:r>
              <a:rPr lang="en-US" dirty="0"/>
              <a:t>Design a game that can run on most Android devices, and can be played at the same time the hands are being washed.</a:t>
            </a:r>
          </a:p>
          <a:p>
            <a:r>
              <a:rPr lang="en-US" dirty="0"/>
              <a:t>Averting the lack of interest and boredom that comes with the 30 seconds hand washing duration is a key concept in this project’s design.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979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F03-D8EA-0949-BC2B-F3762951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8D72-1E25-D44F-B491-8D1AB8D8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following graph demonstrates the cost of nosocomial infections in one year. These numbers are alarming when one considers that these diseases are inherently preventable.</a:t>
            </a:r>
          </a:p>
          <a:p>
            <a:endParaRPr lang="en-US" sz="2400" dirty="0">
              <a:cs typeface="Calibri"/>
            </a:endParaRPr>
          </a:p>
          <a:p>
            <a:endParaRPr lang="en-US" sz="18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672F54-8B84-49C6-A038-E4A1449C6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49" y="1304760"/>
            <a:ext cx="6366572" cy="40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46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F03-D8EA-0949-BC2B-F3762951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8D72-1E25-D44F-B491-8D1AB8D8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combat this issue, we have created a game that the user can play whilst they wash their hands. A user interacts with the game via a foot pedal. By engaging with the game, the user is then more likely to spend more time washing their hands.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</a:rPr>
              <a:t>If results are statistically significant, this technology could be used in many more kitchens to help prevent the spread of disease.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7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3678C-3DC0-9D47-A4F6-644F15D6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Technologies 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472EB19-56EC-4CC0-A745-387B6025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569265"/>
              </p:ext>
            </p:extLst>
          </p:nvPr>
        </p:nvGraphicFramePr>
        <p:xfrm>
          <a:off x="5492493" y="995864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3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626DD0-519F-D545-9ED1-389E0B2BA8D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3C260C-8DC4-BC40-85BF-37913137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Keen.io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910665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4BB1D3-E597-7F42-8361-BB542D36F1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r="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D251B8-C447-6F47-A783-293C01EB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Excel Data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168FFC-9964-4E55-A45D-C5BA6A0B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from Keen.io can be imported to Excel to discover data trends in gameplay and handwashing duration/frequency</a:t>
            </a:r>
          </a:p>
        </p:txBody>
      </p:sp>
    </p:spTree>
    <p:extLst>
      <p:ext uri="{BB962C8B-B14F-4D97-AF65-F5344CB8AC3E}">
        <p14:creationId xmlns:p14="http://schemas.microsoft.com/office/powerpoint/2010/main" val="199921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: Top Corners Rounded 7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: Top Corners Rounded 8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Straight Connector 8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Content Placeholder 4">
            <a:extLst>
              <a:ext uri="{FF2B5EF4-FFF2-40B4-BE49-F238E27FC236}">
                <a16:creationId xmlns:a16="http://schemas.microsoft.com/office/drawing/2014/main" id="{4508EC21-18F9-3C41-8D8B-6658413E6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" r="10059"/>
          <a:stretch/>
        </p:blipFill>
        <p:spPr>
          <a:xfrm>
            <a:off x="5299439" y="467256"/>
            <a:ext cx="6350772" cy="576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D3DCB-68E7-2B4A-97C5-AE9BCA73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2"/>
            <a:ext cx="4092951" cy="15957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75" name="Content Placeholder 9">
            <a:extLst>
              <a:ext uri="{FF2B5EF4-FFF2-40B4-BE49-F238E27FC236}">
                <a16:creationId xmlns:a16="http://schemas.microsoft.com/office/drawing/2014/main" id="{215255A5-EC86-4E05-A7E2-85371F99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installing the game on a Windows Tablet, the project sponsor will deploy the game in U of A kitchen to determine whether this particular persuasive technology assists in improving proper handwashing techniques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0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24071-AC7B-4A67-934B-CD7F90745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AE230-E648-1C43-B1E4-E9D60FC9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AC2CA0-6BC7-46EB-881D-73EAE137F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59260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86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420</Words>
  <Application>Microsoft Office PowerPoint</Application>
  <PresentationFormat>Widescreen</PresentationFormat>
  <Paragraphs>35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Implementing Proper Handwashing with the help of Persuasive Technology</vt:lpstr>
      <vt:lpstr>Foodborne Illness and  Nosocomial Infections</vt:lpstr>
      <vt:lpstr>Statistics</vt:lpstr>
      <vt:lpstr>Implementation </vt:lpstr>
      <vt:lpstr>Technologies </vt:lpstr>
      <vt:lpstr>Keen.io Data Collection</vt:lpstr>
      <vt:lpstr>Excel Data Analysis</vt:lpstr>
      <vt:lpstr>Results</vt:lpstr>
      <vt:lpstr>Future Work</vt:lpstr>
      <vt:lpstr>Live Demo/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Proper Handwashing with Persuasive Technologies</dc:title>
  <dc:creator>VISTA FOR COMPUTERS</dc:creator>
  <cp:lastModifiedBy>Natalia Baker</cp:lastModifiedBy>
  <cp:revision>10</cp:revision>
  <dcterms:modified xsi:type="dcterms:W3CDTF">2018-05-01T04:41:42Z</dcterms:modified>
</cp:coreProperties>
</file>