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4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3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A64E-9812-4D76-BAE7-B6034779F459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FCB-D8AE-4AD0-B8BE-84F94A92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construction/chars/pdf/c25ann2014.pdf" TargetMode="External"/><Relationship Id="rId2" Type="http://schemas.openxmlformats.org/officeDocument/2006/relationships/hyperlink" Target="https://www.statista.com/statistics/183648/average-size-of-households-in-the-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1BRuIl5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line 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the ridiculousness of the American lifestyle</a:t>
            </a:r>
          </a:p>
          <a:p>
            <a:r>
              <a:rPr lang="en-US" dirty="0" smtClean="0"/>
              <a:t>To show that many of the problems that Americans have with regards to money are self-inflicted wounds</a:t>
            </a:r>
          </a:p>
          <a:p>
            <a:pPr lvl="1"/>
            <a:r>
              <a:rPr lang="en-US" dirty="0" smtClean="0"/>
              <a:t>We’re buying bigger houses even though families are getting smaller</a:t>
            </a:r>
          </a:p>
          <a:p>
            <a:pPr lvl="1"/>
            <a:r>
              <a:rPr lang="en-US" dirty="0" smtClean="0"/>
              <a:t>It’s not like we were living in shacks in the 1970s either</a:t>
            </a:r>
          </a:p>
          <a:p>
            <a:pPr lvl="1"/>
            <a:r>
              <a:rPr lang="en-US" dirty="0" smtClean="0"/>
              <a:t>It’s just waste and inefficiency, and it’s driving us into debt and making us miserable</a:t>
            </a:r>
          </a:p>
          <a:p>
            <a:r>
              <a:rPr lang="en-US" dirty="0" smtClean="0"/>
              <a:t>Have a sort of “d3 rant”</a:t>
            </a:r>
          </a:p>
          <a:p>
            <a:r>
              <a:rPr lang="en-US" dirty="0" smtClean="0"/>
              <a:t>Visualize </a:t>
            </a:r>
            <a:r>
              <a:rPr lang="en-US" dirty="0" err="1" smtClean="0"/>
              <a:t>mustachianism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8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Household size data</a:t>
            </a:r>
          </a:p>
          <a:p>
            <a:pPr lvl="1"/>
            <a:r>
              <a:rPr lang="en-US" dirty="0" smtClean="0">
                <a:hlinkClick r:id="rId2"/>
              </a:rPr>
              <a:t>https://www.statista.com/statistics/183648/average-size-of-households-in-the-us/</a:t>
            </a:r>
            <a:endParaRPr lang="en-US" dirty="0" smtClean="0"/>
          </a:p>
          <a:p>
            <a:r>
              <a:rPr lang="en-US" dirty="0" smtClean="0"/>
              <a:t>Housing square footage data</a:t>
            </a:r>
          </a:p>
          <a:p>
            <a:pPr lvl="1"/>
            <a:r>
              <a:rPr lang="en-US" dirty="0" smtClean="0">
                <a:hlinkClick r:id="rId3"/>
              </a:rPr>
              <a:t>https://www.census.gov/construction/chars/pdf/c25ann2014.pdf</a:t>
            </a:r>
            <a:endParaRPr lang="en-US" dirty="0"/>
          </a:p>
          <a:p>
            <a:r>
              <a:rPr lang="en-US" dirty="0" smtClean="0"/>
              <a:t>Data were manually entered into csv format</a:t>
            </a:r>
          </a:p>
          <a:p>
            <a:pPr lvl="1"/>
            <a:r>
              <a:rPr lang="en-US" dirty="0" smtClean="0"/>
              <a:t>Three columns: year, housing size</a:t>
            </a:r>
            <a:r>
              <a:rPr lang="en-US" smtClean="0"/>
              <a:t>, and household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Row for each year</a:t>
            </a:r>
          </a:p>
        </p:txBody>
      </p:sp>
    </p:spTree>
    <p:extLst>
      <p:ext uri="{BB962C8B-B14F-4D97-AF65-F5344CB8AC3E}">
        <p14:creationId xmlns:p14="http://schemas.microsoft.com/office/powerpoint/2010/main" val="107491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Reproduce this chart</a:t>
            </a:r>
          </a:p>
          <a:p>
            <a:r>
              <a:rPr lang="en-US" dirty="0" smtClean="0"/>
              <a:t>Add tooltips for data</a:t>
            </a:r>
          </a:p>
          <a:p>
            <a:r>
              <a:rPr lang="en-US" dirty="0" smtClean="0"/>
              <a:t>This chart comes from AEI: a right-wing think tank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bit.ly/1BRuIl5</a:t>
            </a:r>
            <a:endParaRPr lang="en-US" dirty="0" smtClean="0"/>
          </a:p>
          <a:p>
            <a:pPr lvl="1"/>
            <a:r>
              <a:rPr lang="en-US" dirty="0" smtClean="0"/>
              <a:t>The article that accompanies the chart focuses on the expanding material wealth of Americans as a sign of prosperity, in contrast to the “sky is falling” narrative that’s constantly present in the media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69210"/>
            <a:ext cx="5181600" cy="36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chart message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Housing costs per square foot have remained constant</a:t>
            </a:r>
          </a:p>
          <a:p>
            <a:r>
              <a:rPr lang="en-US" dirty="0" smtClean="0"/>
              <a:t>But house sizes have increased</a:t>
            </a:r>
          </a:p>
          <a:p>
            <a:r>
              <a:rPr lang="en-US" dirty="0" smtClean="0"/>
              <a:t>So, the price of a house has to have increased</a:t>
            </a:r>
          </a:p>
          <a:p>
            <a:r>
              <a:rPr lang="en-US" dirty="0" smtClean="0"/>
              <a:t>Seeing that wages have remained stagnant for decades</a:t>
            </a:r>
          </a:p>
          <a:p>
            <a:r>
              <a:rPr lang="en-US" dirty="0" smtClean="0"/>
              <a:t>Can we conclude that the increased housing costs are fueled by debt?</a:t>
            </a:r>
          </a:p>
          <a:p>
            <a:r>
              <a:rPr lang="en-US" dirty="0" smtClean="0"/>
              <a:t>I could make a separate visualization focusing on the various forms of debt in the average American household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7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Housing line chart</vt:lpstr>
      <vt:lpstr>Why</vt:lpstr>
      <vt:lpstr>Data</vt:lpstr>
      <vt:lpstr>Idea</vt:lpstr>
      <vt:lpstr>Expansion of chart message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line chart</dc:title>
  <dc:creator>Andrew Bryant</dc:creator>
  <cp:lastModifiedBy>Andrew Bryant</cp:lastModifiedBy>
  <cp:revision>6</cp:revision>
  <dcterms:created xsi:type="dcterms:W3CDTF">2018-09-09T14:50:39Z</dcterms:created>
  <dcterms:modified xsi:type="dcterms:W3CDTF">2018-09-09T15:21:03Z</dcterms:modified>
</cp:coreProperties>
</file>