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0" d="100"/>
          <a:sy n="50" d="100"/>
        </p:scale>
        <p:origin x="22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9E43A-8E25-4844-97F0-AAE7486540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F95E50-EBB6-4D24-BDF4-C3B12F36B1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E84D7B-86F3-4924-B915-38A89C237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45C24-A3B2-4B8B-A884-611DDC1B8008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6BEF1C-75DB-4AA2-8CE4-D59A6604A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44F137-BC0D-4A90-AF95-9F4D6F052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50D8F-FDFE-4D05-AEB3-C27859E77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897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D837B-383D-4590-963E-E5722A7AE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136C5C-D9E3-4E62-9275-01D519D535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2BCA42-79F1-49BA-B2D5-B1EED45D4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45C24-A3B2-4B8B-A884-611DDC1B8008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5923DD-A8C0-4E75-ADCA-616FB22BD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7F32EE-D324-4AB2-B4F2-B08BA4593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50D8F-FDFE-4D05-AEB3-C27859E77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251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C7D80D-AA29-4261-B2F0-C1691CB4D9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5F5573-5A59-48B3-8FA3-F8581242E2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98109D-F12D-4CEE-BB77-3D896518E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45C24-A3B2-4B8B-A884-611DDC1B8008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7FE95F-DE25-4ECB-B3DD-3E3E5E5CC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733E51-31D3-48B4-810F-642DA215A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50D8F-FDFE-4D05-AEB3-C27859E77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527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C2EA6-9AF5-4C05-8347-A667841F8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AA829F-B574-431A-B6DE-CB6BE016A2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1F9B3E-EAD6-4362-906D-A83BC73D6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45C24-A3B2-4B8B-A884-611DDC1B8008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915C1A-45F2-4C50-B84E-331EC1028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A4E7F5-0605-4657-A633-33E0B19BC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50D8F-FDFE-4D05-AEB3-C27859E77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61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3DCCD-A37C-434F-8DCC-D89C281F0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35E284-6437-40E7-B513-5B8F1DA32F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0F4C3F-66B3-42E6-9368-A69C76479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45C24-A3B2-4B8B-A884-611DDC1B8008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B36033-DBB7-4921-BDD4-720256291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362234-9F6E-4722-9CBA-378D3D318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50D8F-FDFE-4D05-AEB3-C27859E77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234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A8EB0-6507-474A-BE4A-28AE7D387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9C31B8-1023-4531-8A53-52C1C5BBD1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BFBF3E-8447-4362-9A87-0A1B973F91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E89F03-00BC-4AA7-A665-2519940FE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45C24-A3B2-4B8B-A884-611DDC1B8008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87B63B-75AE-46F8-BA01-195849E51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D32FF8-73AC-40FB-A42E-AFAFE9208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50D8F-FDFE-4D05-AEB3-C27859E77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577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7569B-21BA-4D50-B535-14B8DC029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906313-61B2-49D1-A431-4EE3A403E4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4C44B-A1FC-443D-9977-8E068ACB28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64F5AB-A03C-480E-847C-B1C2890ED0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F4B7BD-19B0-4D66-9FDC-A0D5365980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6DAFE8-A875-4822-B12A-0ABE292A1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45C24-A3B2-4B8B-A884-611DDC1B8008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6CD648-5936-4B9C-BD0A-6FB945EDE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B73E84-B392-4779-8BE2-41C87A942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50D8F-FDFE-4D05-AEB3-C27859E77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572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E968E-3AE4-4D12-A67C-00ECDB4B0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57180A-8AC0-4EF7-98F7-658D7A98E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45C24-A3B2-4B8B-A884-611DDC1B8008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BEC6C0-AA70-46E5-BB18-7420F8E5C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69085D-D802-43B2-9CCE-CDF07311B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50D8F-FDFE-4D05-AEB3-C27859E77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535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D690BF-B03C-4CC7-8567-6A18367AF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45C24-A3B2-4B8B-A884-611DDC1B8008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A9A63D-1846-4418-AAEE-776D56C81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1BB6C0-F1C9-4995-8815-0896D8E8B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50D8F-FDFE-4D05-AEB3-C27859E77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392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E3A5E-F683-4EFB-99FF-6831AD157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BB029-9945-4F00-BD95-4FF243A998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51100C-E8AF-4799-BA46-9E8D63B571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42F76C-72FB-459B-99F9-B1A097AC9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45C24-A3B2-4B8B-A884-611DDC1B8008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F8062B-AC7E-4F3B-9568-12676AC76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01AC57-A043-43A8-A5A0-C3D972B28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50D8F-FDFE-4D05-AEB3-C27859E77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26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D956F-9F1E-4D8B-87FD-BA7D4CFA6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5FE780-20A3-4CC1-A408-CC490953C2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BBC854-B229-4AB5-845A-E97BB3FC97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C1BDA0-16F4-49AD-84E6-4371FC4A7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45C24-A3B2-4B8B-A884-611DDC1B8008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07FA21-A218-4957-8DCA-D0849E149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920BEE-8618-4C7D-8B47-66B0D260A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50D8F-FDFE-4D05-AEB3-C27859E77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525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89301B-2D3A-462D-92F6-8D497541D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FA8E79-B245-49DE-9F85-5B60CD7A57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4EBBB4-6D94-467A-9393-4C66A2DAD2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845C24-A3B2-4B8B-A884-611DDC1B8008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7203FD-2034-4177-944A-F969B98DB7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BDE4E1-AA9D-4321-B162-4975085767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B50D8F-FDFE-4D05-AEB3-C27859E77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060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9D863D0-CB03-4FC2-8760-E2A74C0A77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4166" r="21042" b="43858"/>
          <a:stretch/>
        </p:blipFill>
        <p:spPr>
          <a:xfrm>
            <a:off x="0" y="330201"/>
            <a:ext cx="12109450" cy="624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8165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Reddy, Boojala V</dc:creator>
  <cp:lastModifiedBy>Reddy, Boojala V</cp:lastModifiedBy>
  <cp:revision>1</cp:revision>
  <dcterms:created xsi:type="dcterms:W3CDTF">2021-04-03T04:07:32Z</dcterms:created>
  <dcterms:modified xsi:type="dcterms:W3CDTF">2021-04-03T04:08:36Z</dcterms:modified>
</cp:coreProperties>
</file>