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專題題目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實體通路比價</a:t>
            </a:r>
            <a:r>
              <a:rPr lang="en-US" altLang="zh-TW" dirty="0" smtClean="0"/>
              <a:t>app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92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構想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實體通路之商品價格比較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消費者準備購買商品時</a:t>
            </a:r>
            <a:r>
              <a:rPr lang="zh-TW" altLang="en-US" dirty="0"/>
              <a:t>，</a:t>
            </a:r>
            <a:r>
              <a:rPr lang="zh-TW" altLang="en-US" dirty="0" smtClean="0"/>
              <a:t>先輸入商品名稱，調整設定距離</a:t>
            </a:r>
            <a:endParaRPr lang="en-US" altLang="zh-TW" dirty="0" smtClean="0"/>
          </a:p>
          <a:p>
            <a:r>
              <a:rPr lang="zh-TW" altLang="en-US" dirty="0" smtClean="0"/>
              <a:t>查詢附近實體店家是否有相同商品</a:t>
            </a:r>
            <a:endParaRPr lang="en-US" altLang="zh-TW" dirty="0" smtClean="0"/>
          </a:p>
          <a:p>
            <a:r>
              <a:rPr lang="zh-TW" altLang="en-US" dirty="0" smtClean="0"/>
              <a:t>提供價格、距離遠近等因素給消費者選擇是否現場購買或前往其他通路購買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567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</a:t>
            </a:r>
            <a:r>
              <a:rPr lang="zh-TW" altLang="en-US" dirty="0"/>
              <a:t>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4400" y="1944398"/>
            <a:ext cx="10363826" cy="4232116"/>
          </a:xfrm>
        </p:spPr>
        <p:txBody>
          <a:bodyPr/>
          <a:lstStyle/>
          <a:p>
            <a:r>
              <a:rPr lang="en-US" altLang="zh-TW" dirty="0" smtClean="0"/>
              <a:t>Q:</a:t>
            </a:r>
            <a:r>
              <a:rPr lang="zh-TW" altLang="en-US" dirty="0" smtClean="0"/>
              <a:t>實體通路商品資料庫</a:t>
            </a:r>
            <a:r>
              <a:rPr lang="zh-TW" altLang="en-US" dirty="0"/>
              <a:t>難</a:t>
            </a:r>
            <a:r>
              <a:rPr lang="zh-TW" altLang="en-US" dirty="0" smtClean="0"/>
              <a:t>取得</a:t>
            </a:r>
            <a:endParaRPr lang="en-US" altLang="zh-TW" dirty="0" smtClean="0"/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A:</a:t>
            </a:r>
            <a:r>
              <a:rPr lang="zh-TW" altLang="en-US" dirty="0"/>
              <a:t>使用者曾經購買商品之比較</a:t>
            </a:r>
            <a:r>
              <a:rPr lang="en-US" altLang="zh-TW" dirty="0"/>
              <a:t>(</a:t>
            </a:r>
            <a:r>
              <a:rPr lang="zh-TW" altLang="en-US" dirty="0"/>
              <a:t>地點、價格、日期、特價因素等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Q:</a:t>
            </a:r>
            <a:r>
              <a:rPr lang="zh-TW" altLang="en-US" dirty="0" smtClean="0"/>
              <a:t>品名</a:t>
            </a:r>
            <a:r>
              <a:rPr lang="zh-TW" altLang="en-US" dirty="0"/>
              <a:t>的</a:t>
            </a:r>
            <a:r>
              <a:rPr lang="zh-TW" altLang="en-US" dirty="0" smtClean="0"/>
              <a:t>不同</a:t>
            </a:r>
            <a:endParaRPr lang="en-US" altLang="zh-TW" dirty="0" smtClean="0"/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A:</a:t>
            </a:r>
            <a:r>
              <a:rPr lang="zh-TW" altLang="en-US" dirty="0"/>
              <a:t>輸入方式</a:t>
            </a:r>
            <a:r>
              <a:rPr lang="zh-TW" altLang="en-US" dirty="0" smtClean="0"/>
              <a:t>以</a:t>
            </a:r>
            <a:r>
              <a:rPr lang="zh-TW" altLang="en-US" dirty="0"/>
              <a:t>掃描條碼的方式</a:t>
            </a:r>
            <a:r>
              <a:rPr lang="zh-TW" altLang="en-US" dirty="0" smtClean="0"/>
              <a:t>輸入</a:t>
            </a:r>
            <a:endParaRPr lang="en-US" altLang="zh-TW" dirty="0"/>
          </a:p>
          <a:p>
            <a:r>
              <a:rPr lang="en-US" altLang="zh-TW" dirty="0" smtClean="0"/>
              <a:t>Q:</a:t>
            </a:r>
            <a:r>
              <a:rPr lang="zh-TW" altLang="en-US" dirty="0" smtClean="0"/>
              <a:t>掃瞄鏡頭的耗電</a:t>
            </a:r>
            <a:endParaRPr lang="en-US" altLang="zh-TW" dirty="0" smtClean="0"/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A:</a:t>
            </a:r>
            <a:r>
              <a:rPr lang="zh-TW" altLang="en-US" dirty="0" smtClean="0"/>
              <a:t>增加掃瞄到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即暫停鏡頭功能，也能手動再開啟</a:t>
            </a:r>
            <a:endParaRPr lang="en-US" altLang="zh-TW" dirty="0" smtClean="0"/>
          </a:p>
          <a:p>
            <a:r>
              <a:rPr lang="en-US" altLang="zh-TW" dirty="0" smtClean="0"/>
              <a:t>Q:</a:t>
            </a:r>
            <a:r>
              <a:rPr lang="zh-TW" altLang="en-US" dirty="0" smtClean="0"/>
              <a:t>資料庫增加，減慢搜尋速度</a:t>
            </a:r>
            <a:endParaRPr lang="en-US" altLang="zh-TW" dirty="0" smtClean="0"/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A:</a:t>
            </a:r>
            <a:r>
              <a:rPr lang="zh-TW" altLang="en-US" dirty="0" smtClean="0"/>
              <a:t>改以兩張資料表關聯的方式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675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09191" cy="606434"/>
          </a:xfrm>
        </p:spPr>
        <p:txBody>
          <a:bodyPr/>
          <a:lstStyle/>
          <a:p>
            <a:r>
              <a:rPr lang="zh-TW" altLang="en-US" dirty="0">
                <a:effectLst/>
              </a:rPr>
              <a:t>線框圖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00" y="1224952"/>
            <a:ext cx="6706676" cy="5365629"/>
          </a:xfrm>
        </p:spPr>
      </p:pic>
    </p:spTree>
    <p:extLst>
      <p:ext uri="{BB962C8B-B14F-4D97-AF65-F5344CB8AC3E}">
        <p14:creationId xmlns:p14="http://schemas.microsoft.com/office/powerpoint/2010/main" val="414490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544205"/>
            <a:ext cx="10378202" cy="649566"/>
          </a:xfrm>
        </p:spPr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93" y="1193771"/>
            <a:ext cx="3121765" cy="5465553"/>
          </a:xfrm>
        </p:spPr>
      </p:pic>
    </p:spTree>
    <p:extLst>
      <p:ext uri="{BB962C8B-B14F-4D97-AF65-F5344CB8AC3E}">
        <p14:creationId xmlns:p14="http://schemas.microsoft.com/office/powerpoint/2010/main" val="29174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3" y="558133"/>
            <a:ext cx="10352323" cy="606434"/>
          </a:xfrm>
        </p:spPr>
        <p:txBody>
          <a:bodyPr/>
          <a:lstStyle/>
          <a:p>
            <a:r>
              <a:rPr lang="en-US" altLang="zh-TW" dirty="0" smtClean="0">
                <a:effectLst/>
              </a:rPr>
              <a:t>BETA</a:t>
            </a:r>
            <a:r>
              <a:rPr lang="zh-TW" altLang="en-US" dirty="0" smtClean="0">
                <a:effectLst/>
              </a:rPr>
              <a:t>版</a:t>
            </a:r>
            <a:endParaRPr lang="en-US" altLang="zh-TW" dirty="0">
              <a:effectLst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89" y="1164567"/>
            <a:ext cx="3105293" cy="5520521"/>
          </a:xfrm>
        </p:spPr>
      </p:pic>
    </p:spTree>
    <p:extLst>
      <p:ext uri="{BB962C8B-B14F-4D97-AF65-F5344CB8AC3E}">
        <p14:creationId xmlns:p14="http://schemas.microsoft.com/office/powerpoint/2010/main" val="376019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378</TotalTime>
  <Words>150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Tw Cen MT</vt:lpstr>
      <vt:lpstr>新細明體</vt:lpstr>
      <vt:lpstr>Arial</vt:lpstr>
      <vt:lpstr>小水滴</vt:lpstr>
      <vt:lpstr>專題題目</vt:lpstr>
      <vt:lpstr>構想</vt:lpstr>
      <vt:lpstr>問題</vt:lpstr>
      <vt:lpstr>線框圖</vt:lpstr>
      <vt:lpstr>流程</vt:lpstr>
      <vt:lpstr>BETA版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Administrator</dc:creator>
  <cp:lastModifiedBy>Administrator</cp:lastModifiedBy>
  <cp:revision>15</cp:revision>
  <dcterms:created xsi:type="dcterms:W3CDTF">2018-07-16T00:50:09Z</dcterms:created>
  <dcterms:modified xsi:type="dcterms:W3CDTF">2018-07-16T07:14:38Z</dcterms:modified>
</cp:coreProperties>
</file>