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9B1CD9-2160-42DA-AAA3-C8CCFBB74A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F35C07-A362-46CA-BC9F-96E8494F8D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3FFBC0-4ED3-4923-9D4C-2FCDD44C7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09DE4-5EDC-4871-B83D-6ACFFCE55E99}" type="datetimeFigureOut">
              <a:rPr lang="es-CO" smtClean="0"/>
              <a:t>6/12/2018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748ECC-3E21-47CD-915C-AF156B692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2109D8-0EBA-45D2-9AAE-037182F9C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BA7FD-598C-4DF7-BF63-592B34CAD7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4496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1A861E-F581-4926-BB51-809CCC162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D9E2C68-102D-4E80-AFAE-2ABE6E99E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E56AF0-8A13-45FD-8743-1EA21FA5B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09DE4-5EDC-4871-B83D-6ACFFCE55E99}" type="datetimeFigureOut">
              <a:rPr lang="es-CO" smtClean="0"/>
              <a:t>6/12/2018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D9B489-1916-4389-9230-6C60E7251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424FEB-ECDE-403C-AC6A-A2A8C11F2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BA7FD-598C-4DF7-BF63-592B34CAD7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63114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83A32E2-7F88-4FB9-8DC3-1BD109FCFD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25FE3D4-A995-4520-92A7-A08CA85F1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AF8F08-ADB7-4970-A217-F04CF6547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09DE4-5EDC-4871-B83D-6ACFFCE55E99}" type="datetimeFigureOut">
              <a:rPr lang="es-CO" smtClean="0"/>
              <a:t>6/12/2018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747061-04C6-4EB3-96AD-B0E8467F5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7F3367-CA7B-47B8-85A8-09390D114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BA7FD-598C-4DF7-BF63-592B34CAD7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33749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CE1406-BB6C-4D98-9908-D49B2E028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B1F5CA-7AEF-4144-99E3-EAA4661D9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6226E9-4278-4654-93CC-DBB6362BF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09DE4-5EDC-4871-B83D-6ACFFCE55E99}" type="datetimeFigureOut">
              <a:rPr lang="es-CO" smtClean="0"/>
              <a:t>6/12/2018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4612E3-4489-45E3-B1BA-AC08FA53A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36AF7E-BB7C-4697-9CB6-A0C93409D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BA7FD-598C-4DF7-BF63-592B34CAD7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6812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74A9AD-478E-4848-9270-E139231B9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8F4B0E-48E1-491F-8735-C220E2A1B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F985AD-2864-4E4F-B7FD-FDE0471E0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09DE4-5EDC-4871-B83D-6ACFFCE55E99}" type="datetimeFigureOut">
              <a:rPr lang="es-CO" smtClean="0"/>
              <a:t>6/12/2018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2CE1D7-DEBD-4449-8752-34E9BF24D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CBD47B-FAA0-45EC-80BE-1AB647558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BA7FD-598C-4DF7-BF63-592B34CAD7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83307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172CE1-C005-40AF-9EB0-6C13A103B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62150D-22A3-49A2-BEF5-4096842037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B73F55A-A0DF-4160-9A23-97E61F4773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D4B98B-03D2-4444-8DCC-F7DA2FBF2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09DE4-5EDC-4871-B83D-6ACFFCE55E99}" type="datetimeFigureOut">
              <a:rPr lang="es-CO" smtClean="0"/>
              <a:t>6/12/2018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3F65168-98C9-485D-BF92-3CEF6A0F2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B22CB6A-F43D-4F53-8988-045235583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BA7FD-598C-4DF7-BF63-592B34CAD7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79945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BEBFC1-8AC4-40CC-8866-90193E4F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A0F1C18-B2BF-409A-BF3E-4BBCD49A3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76FB98-C7B9-4E2C-A5DF-9CDD88C08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68294B2-2648-4647-BA0A-36AA5EAC7D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3316856-3987-4C7E-8131-F991DDF5D8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767B0E2-8237-430B-936F-81278800C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09DE4-5EDC-4871-B83D-6ACFFCE55E99}" type="datetimeFigureOut">
              <a:rPr lang="es-CO" smtClean="0"/>
              <a:t>6/12/2018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DBB57CC-8057-4D4E-A777-19140C0B5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970F116-2484-4508-900D-7ADE7C434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BA7FD-598C-4DF7-BF63-592B34CAD7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2162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586D00-0948-4F89-8F7A-1177389A7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F2F1432-D9B2-407A-8BB2-9AE01C7AB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09DE4-5EDC-4871-B83D-6ACFFCE55E99}" type="datetimeFigureOut">
              <a:rPr lang="es-CO" smtClean="0"/>
              <a:t>6/12/2018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2B87C13-E26C-4B8A-BF72-2D8B08233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EFED75-6242-483C-B605-D9BC96115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BA7FD-598C-4DF7-BF63-592B34CAD7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83698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8DA6838-1D04-482B-830F-58351C45A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09DE4-5EDC-4871-B83D-6ACFFCE55E99}" type="datetimeFigureOut">
              <a:rPr lang="es-CO" smtClean="0"/>
              <a:t>6/12/2018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3D2BF83-6F94-49C3-AC36-BC636D550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3E886C9-CC41-45FF-BA4A-5CE669295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BA7FD-598C-4DF7-BF63-592B34CAD7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72577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4ECB9E-5F14-4B03-B2D9-067F05FCA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0B6991-80DB-47A7-9C68-8AEDFEE5F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DE7D68C-B270-4921-BF22-1999406F3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C05B85E-A5B0-4C49-AD4F-A799C5364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09DE4-5EDC-4871-B83D-6ACFFCE55E99}" type="datetimeFigureOut">
              <a:rPr lang="es-CO" smtClean="0"/>
              <a:t>6/12/2018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AC900F8-257A-440A-A75B-0F2045594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AC521B1-45DD-4473-9395-710805679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BA7FD-598C-4DF7-BF63-592B34CAD7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24033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E41AD9-6AD9-4287-9392-601C63B34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C419245-EC66-45B7-90FE-3B3E3D4D09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741F46B-734D-46AD-B98F-B37779C0EB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3410954-F956-4009-B5A5-37248C588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09DE4-5EDC-4871-B83D-6ACFFCE55E99}" type="datetimeFigureOut">
              <a:rPr lang="es-CO" smtClean="0"/>
              <a:t>6/12/2018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130BE5E-6B05-4FD0-A903-1D800E51C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FD38E7-DF62-462B-8265-3AD1B512D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BA7FD-598C-4DF7-BF63-592B34CAD7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1074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6B16DA2-75EE-44EE-956B-6E1C50811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AE88143-9131-4B0F-AD46-4DD7A28E9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8B4B26-C6B4-47C9-8C50-AC44B279D3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09DE4-5EDC-4871-B83D-6ACFFCE55E99}" type="datetimeFigureOut">
              <a:rPr lang="es-CO" smtClean="0"/>
              <a:t>6/12/2018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C4293F-C1C3-41E5-9E3F-605C449C1A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D58FA8-3A62-42A6-8069-F5234833D3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BA7FD-598C-4DF7-BF63-592B34CAD7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3103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0082C3DE-E3E4-44A2-A51B-13BC836CEEC5}"/>
              </a:ext>
            </a:extLst>
          </p:cNvPr>
          <p:cNvCxnSpPr>
            <a:cxnSpLocks/>
          </p:cNvCxnSpPr>
          <p:nvPr/>
        </p:nvCxnSpPr>
        <p:spPr>
          <a:xfrm>
            <a:off x="1484243" y="1470991"/>
            <a:ext cx="4189455" cy="920879"/>
          </a:xfrm>
          <a:prstGeom prst="line">
            <a:avLst/>
          </a:prstGeom>
          <a:ln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BAE6D271-4079-4B27-9416-B49D008B0D98}"/>
              </a:ext>
            </a:extLst>
          </p:cNvPr>
          <p:cNvCxnSpPr>
            <a:cxnSpLocks/>
          </p:cNvCxnSpPr>
          <p:nvPr/>
        </p:nvCxnSpPr>
        <p:spPr>
          <a:xfrm>
            <a:off x="1484243" y="363551"/>
            <a:ext cx="4189455" cy="920879"/>
          </a:xfrm>
          <a:prstGeom prst="line">
            <a:avLst/>
          </a:prstGeom>
          <a:ln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A8CE7EF0-89E5-4C9F-A347-8286B3CB8755}"/>
              </a:ext>
            </a:extLst>
          </p:cNvPr>
          <p:cNvCxnSpPr>
            <a:cxnSpLocks/>
          </p:cNvCxnSpPr>
          <p:nvPr/>
        </p:nvCxnSpPr>
        <p:spPr>
          <a:xfrm>
            <a:off x="386963" y="363550"/>
            <a:ext cx="4189455" cy="920879"/>
          </a:xfrm>
          <a:prstGeom prst="line">
            <a:avLst/>
          </a:prstGeom>
          <a:ln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DE92714C-69B2-4499-B5E7-A8A32E84D98E}"/>
              </a:ext>
            </a:extLst>
          </p:cNvPr>
          <p:cNvCxnSpPr>
            <a:cxnSpLocks/>
          </p:cNvCxnSpPr>
          <p:nvPr/>
        </p:nvCxnSpPr>
        <p:spPr>
          <a:xfrm>
            <a:off x="391381" y="1465211"/>
            <a:ext cx="4189455" cy="920879"/>
          </a:xfrm>
          <a:prstGeom prst="line">
            <a:avLst/>
          </a:prstGeom>
          <a:ln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iagrama de flujo: unión de suma 14">
            <a:extLst>
              <a:ext uri="{FF2B5EF4-FFF2-40B4-BE49-F238E27FC236}">
                <a16:creationId xmlns:a16="http://schemas.microsoft.com/office/drawing/2014/main" id="{799DB216-DB79-4375-847B-7A9FA774615D}"/>
              </a:ext>
            </a:extLst>
          </p:cNvPr>
          <p:cNvSpPr/>
          <p:nvPr/>
        </p:nvSpPr>
        <p:spPr>
          <a:xfrm>
            <a:off x="3645916" y="1531826"/>
            <a:ext cx="612648" cy="612648"/>
          </a:xfrm>
          <a:prstGeom prst="flowChartSummingJuncti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ACD9ED8-2D5E-4DEF-AF8F-8F87A22C7C27}"/>
              </a:ext>
            </a:extLst>
          </p:cNvPr>
          <p:cNvSpPr/>
          <p:nvPr/>
        </p:nvSpPr>
        <p:spPr>
          <a:xfrm>
            <a:off x="401983" y="375110"/>
            <a:ext cx="1082260" cy="1095881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3E5E05AF-F033-4BF0-AF3C-09FB1D3F0B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185344"/>
              </p:ext>
            </p:extLst>
          </p:nvPr>
        </p:nvGraphicFramePr>
        <p:xfrm>
          <a:off x="401983" y="375110"/>
          <a:ext cx="292608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101003114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25112254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491594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65714758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57093705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585553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00592502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18659368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CO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916572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CO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341847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CO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61544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CO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09922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CO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49916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CO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8582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CO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9915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CO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4601217"/>
                  </a:ext>
                </a:extLst>
              </a:tr>
            </a:tbl>
          </a:graphicData>
        </a:graphic>
      </p:graphicFrame>
      <p:sp>
        <p:nvSpPr>
          <p:cNvPr id="16" name="Es igual a 15">
            <a:extLst>
              <a:ext uri="{FF2B5EF4-FFF2-40B4-BE49-F238E27FC236}">
                <a16:creationId xmlns:a16="http://schemas.microsoft.com/office/drawing/2014/main" id="{CEB663BA-D652-44DA-90AA-AFE4D9A11CD7}"/>
              </a:ext>
            </a:extLst>
          </p:cNvPr>
          <p:cNvSpPr/>
          <p:nvPr/>
        </p:nvSpPr>
        <p:spPr>
          <a:xfrm>
            <a:off x="5991551" y="1609550"/>
            <a:ext cx="731520" cy="457200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graphicFrame>
        <p:nvGraphicFramePr>
          <p:cNvPr id="17" name="Tabla 16">
            <a:extLst>
              <a:ext uri="{FF2B5EF4-FFF2-40B4-BE49-F238E27FC236}">
                <a16:creationId xmlns:a16="http://schemas.microsoft.com/office/drawing/2014/main" id="{38D099D5-7E3C-4A1C-AAEC-6BD112748A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384205"/>
              </p:ext>
            </p:extLst>
          </p:nvPr>
        </p:nvGraphicFramePr>
        <p:xfrm>
          <a:off x="7040924" y="1106630"/>
          <a:ext cx="146304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101003114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25112254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491594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65714758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CO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916572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CO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341847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CO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61544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CO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099222"/>
                  </a:ext>
                </a:extLst>
              </a:tr>
            </a:tbl>
          </a:graphicData>
        </a:graphic>
      </p:graphicFrame>
      <p:sp>
        <p:nvSpPr>
          <p:cNvPr id="18" name="CuadroTexto 17">
            <a:extLst>
              <a:ext uri="{FF2B5EF4-FFF2-40B4-BE49-F238E27FC236}">
                <a16:creationId xmlns:a16="http://schemas.microsoft.com/office/drawing/2014/main" id="{ECF082FE-B407-4FBD-8C6B-E19BBDCDE2AA}"/>
              </a:ext>
            </a:extLst>
          </p:cNvPr>
          <p:cNvSpPr txBox="1"/>
          <p:nvPr/>
        </p:nvSpPr>
        <p:spPr>
          <a:xfrm>
            <a:off x="758466" y="3386518"/>
            <a:ext cx="2213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Input </a:t>
            </a:r>
            <a:r>
              <a:rPr lang="es-CO" dirty="0" err="1"/>
              <a:t>Image</a:t>
            </a:r>
            <a:endParaRPr lang="es-CO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E5B5188E-E0B2-4A9D-BCF6-EC67E4AAAF9C}"/>
              </a:ext>
            </a:extLst>
          </p:cNvPr>
          <p:cNvSpPr txBox="1"/>
          <p:nvPr/>
        </p:nvSpPr>
        <p:spPr>
          <a:xfrm>
            <a:off x="4018501" y="3386518"/>
            <a:ext cx="2213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err="1"/>
              <a:t>Feature</a:t>
            </a:r>
            <a:r>
              <a:rPr lang="es-CO" dirty="0"/>
              <a:t> Detector, </a:t>
            </a:r>
            <a:r>
              <a:rPr lang="es-CO" dirty="0" err="1"/>
              <a:t>Filter</a:t>
            </a:r>
            <a:r>
              <a:rPr lang="es-CO" dirty="0"/>
              <a:t> </a:t>
            </a:r>
            <a:r>
              <a:rPr lang="es-CO" dirty="0" err="1"/>
              <a:t>or</a:t>
            </a:r>
            <a:r>
              <a:rPr lang="es-CO" dirty="0"/>
              <a:t> </a:t>
            </a:r>
            <a:r>
              <a:rPr lang="es-CO" dirty="0" err="1"/>
              <a:t>Kernel</a:t>
            </a:r>
            <a:endParaRPr lang="es-CO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7C5178C2-904A-4A98-B1EB-E5B07021DCB1}"/>
              </a:ext>
            </a:extLst>
          </p:cNvPr>
          <p:cNvSpPr txBox="1"/>
          <p:nvPr/>
        </p:nvSpPr>
        <p:spPr>
          <a:xfrm>
            <a:off x="6665887" y="3386518"/>
            <a:ext cx="2213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err="1"/>
              <a:t>Feature</a:t>
            </a:r>
            <a:r>
              <a:rPr lang="es-CO" dirty="0"/>
              <a:t> </a:t>
            </a:r>
            <a:r>
              <a:rPr lang="es-CO" dirty="0" err="1"/>
              <a:t>Map</a:t>
            </a:r>
            <a:endParaRPr lang="es-CO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FC984426-2AF4-4B43-BC49-7D16CB652FD1}"/>
              </a:ext>
            </a:extLst>
          </p:cNvPr>
          <p:cNvSpPr/>
          <p:nvPr/>
        </p:nvSpPr>
        <p:spPr>
          <a:xfrm>
            <a:off x="7036506" y="1112668"/>
            <a:ext cx="384711" cy="352544"/>
          </a:xfrm>
          <a:prstGeom prst="rect">
            <a:avLst/>
          </a:prstGeom>
          <a:noFill/>
          <a:ln w="57150">
            <a:solidFill>
              <a:srgbClr val="00B05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85D81ED7-5DC9-44F7-8876-CFBE65BF7658}"/>
              </a:ext>
            </a:extLst>
          </p:cNvPr>
          <p:cNvCxnSpPr>
            <a:cxnSpLocks/>
          </p:cNvCxnSpPr>
          <p:nvPr/>
        </p:nvCxnSpPr>
        <p:spPr>
          <a:xfrm flipV="1">
            <a:off x="4587020" y="1106630"/>
            <a:ext cx="2449486" cy="177799"/>
          </a:xfrm>
          <a:prstGeom prst="line">
            <a:avLst/>
          </a:prstGeom>
          <a:ln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B4F64E37-BDE0-4CE8-91DD-0B13064D0987}"/>
              </a:ext>
            </a:extLst>
          </p:cNvPr>
          <p:cNvCxnSpPr>
            <a:cxnSpLocks/>
          </p:cNvCxnSpPr>
          <p:nvPr/>
        </p:nvCxnSpPr>
        <p:spPr>
          <a:xfrm flipV="1">
            <a:off x="4576417" y="1470991"/>
            <a:ext cx="2401980" cy="915099"/>
          </a:xfrm>
          <a:prstGeom prst="line">
            <a:avLst/>
          </a:prstGeom>
          <a:ln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E26E47A0-A1A0-4A3E-ACC0-EC1DF8018504}"/>
              </a:ext>
            </a:extLst>
          </p:cNvPr>
          <p:cNvCxnSpPr>
            <a:cxnSpLocks/>
          </p:cNvCxnSpPr>
          <p:nvPr/>
        </p:nvCxnSpPr>
        <p:spPr>
          <a:xfrm flipV="1">
            <a:off x="5614106" y="1469500"/>
            <a:ext cx="1807111" cy="925261"/>
          </a:xfrm>
          <a:prstGeom prst="line">
            <a:avLst/>
          </a:prstGeom>
          <a:ln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3CA9CA8C-045E-4A85-9F7D-7D3A46B8FFF9}"/>
              </a:ext>
            </a:extLst>
          </p:cNvPr>
          <p:cNvCxnSpPr>
            <a:cxnSpLocks/>
          </p:cNvCxnSpPr>
          <p:nvPr/>
        </p:nvCxnSpPr>
        <p:spPr>
          <a:xfrm flipV="1">
            <a:off x="5673698" y="1112668"/>
            <a:ext cx="1747519" cy="180581"/>
          </a:xfrm>
          <a:prstGeom prst="line">
            <a:avLst/>
          </a:prstGeom>
          <a:ln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0BCFB57F-A405-4908-8BEB-068A99FE1E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217943"/>
              </p:ext>
            </p:extLst>
          </p:nvPr>
        </p:nvGraphicFramePr>
        <p:xfrm>
          <a:off x="4576418" y="1284430"/>
          <a:ext cx="109728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196572758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24998804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86805755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s-CO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930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482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510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30567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99</Words>
  <Application>Microsoft Office PowerPoint</Application>
  <PresentationFormat>Panorámica</PresentationFormat>
  <Paragraphs>92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Manuel Gutierrez Henao</dc:creator>
  <cp:lastModifiedBy>Juan Manuel Gutierrez Henao</cp:lastModifiedBy>
  <cp:revision>2</cp:revision>
  <dcterms:created xsi:type="dcterms:W3CDTF">2018-12-06T19:22:11Z</dcterms:created>
  <dcterms:modified xsi:type="dcterms:W3CDTF">2018-12-06T19:29:56Z</dcterms:modified>
</cp:coreProperties>
</file>