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C12BE-8C23-4753-8FC5-45E4718AA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6CB12F-3F60-4BB0-B31E-2063A7E1D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163CCF-0153-43EA-95DA-C129A3BA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665D-6553-4655-A762-3D52608F11FF}" type="datetimeFigureOut">
              <a:rPr lang="es-CO" smtClean="0"/>
              <a:t>26/12/2018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999BB6-0633-49E3-B45C-D61E8468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B493CE-2840-4EF9-A69E-9AB863D6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A841-CC88-4709-BCD4-1E8840CB72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F4342-4D16-4AC7-B004-9A599300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C81C80-3D56-4C5A-9620-DCB756703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7858A1-43D8-464D-A53D-50EEADA8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665D-6553-4655-A762-3D52608F11FF}" type="datetimeFigureOut">
              <a:rPr lang="es-CO" smtClean="0"/>
              <a:t>26/12/2018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AE2E4E-D2C4-4C8A-AD23-7585D4D5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266D81-1E7C-4CF5-AD45-5D9AC720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A841-CC88-4709-BCD4-1E8840CB72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202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85F19C-90A6-4D23-ABE1-069A21390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73F3DC-5494-4C0B-91A8-348F0BF64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DBF8F4-B0A0-4B16-9105-723E77CF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665D-6553-4655-A762-3D52608F11FF}" type="datetimeFigureOut">
              <a:rPr lang="es-CO" smtClean="0"/>
              <a:t>26/12/2018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82CAAA-4BE7-4448-8253-C385D0CF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D5D296-980E-4DEF-8AE2-AF684FA5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A841-CC88-4709-BCD4-1E8840CB72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D8A0C-2269-44EA-9C84-9F1D461A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2A55AD-3CD1-4E12-9196-F258B38A6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DD9B95-9BAD-4916-A6CE-84CDE96C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665D-6553-4655-A762-3D52608F11FF}" type="datetimeFigureOut">
              <a:rPr lang="es-CO" smtClean="0"/>
              <a:t>26/12/2018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9E7341-1731-4351-98BA-0BE43135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7DEE2A-8D16-44CA-A28B-FF3441AE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A841-CC88-4709-BCD4-1E8840CB72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675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91ECA-6E65-42DF-9259-42795EFA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0F3CFB-ECE9-4B79-BA61-B924AF007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59732E-3680-4974-B42E-EA7A83A4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665D-6553-4655-A762-3D52608F11FF}" type="datetimeFigureOut">
              <a:rPr lang="es-CO" smtClean="0"/>
              <a:t>26/12/2018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2CDE36-C12D-4944-AB8F-052D27C3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6806E7-5D7A-4B76-8C1D-FDF207B2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A841-CC88-4709-BCD4-1E8840CB72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86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7C5F7-CE4B-4CB5-8F92-3D6AE1A3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29BB9C-ACA1-42D6-8C24-058691A24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7FE037-10DE-4DAE-9D15-56FBA241E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F18735-5F3A-49A4-A7A4-58B987618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665D-6553-4655-A762-3D52608F11FF}" type="datetimeFigureOut">
              <a:rPr lang="es-CO" smtClean="0"/>
              <a:t>26/12/2018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886494-E9F5-4F7E-9EB8-E05BADB8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75706B-A91F-46AF-9C47-AB80FD3D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A841-CC88-4709-BCD4-1E8840CB72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230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CE240-DFAF-4150-BB5F-537D225A1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7CDAC0-22BF-4E9B-BB8E-F939FA561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FD7336-02DA-416E-9DBC-E2FC47694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BBC35E-AD0B-4F46-921C-5DA587DA3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69B1D57-91C6-45AE-A691-BF8E382FB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12CCE7-53C3-4EB1-A589-17B40189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665D-6553-4655-A762-3D52608F11FF}" type="datetimeFigureOut">
              <a:rPr lang="es-CO" smtClean="0"/>
              <a:t>26/12/2018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26680C8-7BE3-4917-A83D-B48D6B40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B493C82-4928-414A-B7D7-C61C7B73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A841-CC88-4709-BCD4-1E8840CB72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822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6A5D4-873F-4C79-BE1A-AD3A3AE0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30E138-7BB0-4CDE-87C4-652DDED1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665D-6553-4655-A762-3D52608F11FF}" type="datetimeFigureOut">
              <a:rPr lang="es-CO" smtClean="0"/>
              <a:t>26/12/2018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5A0745-4E74-407E-A8CA-7E37686E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D6F5A4-1A91-4CDF-806F-BD9B2CF0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A841-CC88-4709-BCD4-1E8840CB72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572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5D33A02-945E-47C0-998D-4AF343841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665D-6553-4655-A762-3D52608F11FF}" type="datetimeFigureOut">
              <a:rPr lang="es-CO" smtClean="0"/>
              <a:t>26/12/2018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A745B55-798C-4FCD-8514-9C548FBA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01AA32-89F1-46E9-BA36-78D1F4DE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A841-CC88-4709-BCD4-1E8840CB72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342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6721B-BCE0-4827-8739-F0547FCF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B1184C-D109-48B2-A91A-94CBBCF0A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41849E-79BD-401C-B8F6-13E252A69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001335-A874-4D4D-BCA5-0BAF4CDE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665D-6553-4655-A762-3D52608F11FF}" type="datetimeFigureOut">
              <a:rPr lang="es-CO" smtClean="0"/>
              <a:t>26/12/2018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92401B-4C8F-4E3A-B118-889691A7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8DA12D-640F-4687-9D91-5F2195D3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A841-CC88-4709-BCD4-1E8840CB72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317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C46C3-1393-44A3-BF99-781882385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4659B6-E773-4D73-B5E2-A27F82C14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0D1309-5443-4E4A-957B-B2CFF8198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DCD2A5-E8F5-447C-8FEC-73593FC9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665D-6553-4655-A762-3D52608F11FF}" type="datetimeFigureOut">
              <a:rPr lang="es-CO" smtClean="0"/>
              <a:t>26/12/2018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E0695C-E01A-40D2-9770-32DB3124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4E2F2F-55A1-4C32-9E5C-A6ABEAA1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A841-CC88-4709-BCD4-1E8840CB72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892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6AAC651-9D03-4CD0-BCDB-24585077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7E084C-1942-4D9B-BF14-9C445ACD8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6BD0D2-005C-4433-BF3D-7B9A51141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665D-6553-4655-A762-3D52608F11FF}" type="datetimeFigureOut">
              <a:rPr lang="es-CO" smtClean="0"/>
              <a:t>26/12/2018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84EEB7-37EF-40A5-B617-4915147CB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023BE0-F3CC-4C3F-94C2-0F7D04878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7A841-CC88-4709-BCD4-1E8840CB72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303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Conector recto de flecha 127">
            <a:extLst>
              <a:ext uri="{FF2B5EF4-FFF2-40B4-BE49-F238E27FC236}">
                <a16:creationId xmlns:a16="http://schemas.microsoft.com/office/drawing/2014/main" id="{F8A4845C-5F0E-492A-A651-ABF26B9BB6E6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2915453" y="4079358"/>
            <a:ext cx="1610473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4E2A9D6A-F27F-48AA-99C7-DBFC212C2864}"/>
              </a:ext>
            </a:extLst>
          </p:cNvPr>
          <p:cNvCxnSpPr>
            <a:cxnSpLocks/>
          </p:cNvCxnSpPr>
          <p:nvPr/>
        </p:nvCxnSpPr>
        <p:spPr>
          <a:xfrm>
            <a:off x="2413591" y="3542414"/>
            <a:ext cx="1610473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FF2A6C0B-9730-4A0A-B9E3-1A7C61DFE017}"/>
              </a:ext>
            </a:extLst>
          </p:cNvPr>
          <p:cNvCxnSpPr>
            <a:cxnSpLocks/>
          </p:cNvCxnSpPr>
          <p:nvPr/>
        </p:nvCxnSpPr>
        <p:spPr>
          <a:xfrm>
            <a:off x="1970566" y="2932814"/>
            <a:ext cx="1610473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31645BD1-F1BD-42B5-828F-7870FE073025}"/>
              </a:ext>
            </a:extLst>
          </p:cNvPr>
          <p:cNvCxnSpPr/>
          <p:nvPr/>
        </p:nvCxnSpPr>
        <p:spPr>
          <a:xfrm>
            <a:off x="584791" y="6177516"/>
            <a:ext cx="11196083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BB6412C1-3C57-482B-8819-DA9D4C2261D8}"/>
              </a:ext>
            </a:extLst>
          </p:cNvPr>
          <p:cNvSpPr txBox="1"/>
          <p:nvPr/>
        </p:nvSpPr>
        <p:spPr>
          <a:xfrm>
            <a:off x="11131337" y="625194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Time</a:t>
            </a:r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id="{1905008C-7DDE-4F41-BC4B-1CC518D878B3}"/>
              </a:ext>
            </a:extLst>
          </p:cNvPr>
          <p:cNvGrpSpPr/>
          <p:nvPr/>
        </p:nvGrpSpPr>
        <p:grpSpPr>
          <a:xfrm>
            <a:off x="999460" y="4082902"/>
            <a:ext cx="1828800" cy="2020187"/>
            <a:chOff x="999460" y="4082902"/>
            <a:chExt cx="1828800" cy="2020187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6645A55A-F49E-4A3D-BF0A-5EF77C6A4CE9}"/>
                </a:ext>
              </a:extLst>
            </p:cNvPr>
            <p:cNvSpPr/>
            <p:nvPr/>
          </p:nvSpPr>
          <p:spPr>
            <a:xfrm>
              <a:off x="999460" y="4082902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29C0A0A4-99F1-4453-A4BC-70313ECCA1B8}"/>
                </a:ext>
              </a:extLst>
            </p:cNvPr>
            <p:cNvSpPr/>
            <p:nvPr/>
          </p:nvSpPr>
          <p:spPr>
            <a:xfrm>
              <a:off x="1456660" y="4673009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A7ABFEB0-9FA7-43C8-A3FA-D02C84ACF826}"/>
                </a:ext>
              </a:extLst>
            </p:cNvPr>
            <p:cNvSpPr/>
            <p:nvPr/>
          </p:nvSpPr>
          <p:spPr>
            <a:xfrm>
              <a:off x="1913860" y="5188689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CA5BB53C-90F7-4ACB-93E5-3825C4E54800}"/>
              </a:ext>
            </a:extLst>
          </p:cNvPr>
          <p:cNvGrpSpPr/>
          <p:nvPr/>
        </p:nvGrpSpPr>
        <p:grpSpPr>
          <a:xfrm>
            <a:off x="1013636" y="944534"/>
            <a:ext cx="1871331" cy="5158555"/>
            <a:chOff x="1013636" y="944534"/>
            <a:chExt cx="1871331" cy="5158555"/>
          </a:xfrm>
        </p:grpSpPr>
        <p:grpSp>
          <p:nvGrpSpPr>
            <p:cNvPr id="65" name="Grupo 64">
              <a:extLst>
                <a:ext uri="{FF2B5EF4-FFF2-40B4-BE49-F238E27FC236}">
                  <a16:creationId xmlns:a16="http://schemas.microsoft.com/office/drawing/2014/main" id="{1EAF7B1B-ADE9-4A8F-B7C1-1FA583B656D6}"/>
                </a:ext>
              </a:extLst>
            </p:cNvPr>
            <p:cNvGrpSpPr/>
            <p:nvPr/>
          </p:nvGrpSpPr>
          <p:grpSpPr>
            <a:xfrm>
              <a:off x="1013636" y="4082902"/>
              <a:ext cx="1828800" cy="2020187"/>
              <a:chOff x="999460" y="4082902"/>
              <a:chExt cx="1828800" cy="2020187"/>
            </a:xfrm>
          </p:grpSpPr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A6E9CE7A-CB6B-4871-8B09-02794A99E34C}"/>
                  </a:ext>
                </a:extLst>
              </p:cNvPr>
              <p:cNvSpPr/>
              <p:nvPr/>
            </p:nvSpPr>
            <p:spPr>
              <a:xfrm>
                <a:off x="999460" y="4082902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7" name="Elipse 66">
                <a:extLst>
                  <a:ext uri="{FF2B5EF4-FFF2-40B4-BE49-F238E27FC236}">
                    <a16:creationId xmlns:a16="http://schemas.microsoft.com/office/drawing/2014/main" id="{E5D0A810-65C6-4BE2-93B7-0F4BD44E3B59}"/>
                  </a:ext>
                </a:extLst>
              </p:cNvPr>
              <p:cNvSpPr/>
              <p:nvPr/>
            </p:nvSpPr>
            <p:spPr>
              <a:xfrm>
                <a:off x="1456660" y="4673009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8E38AF98-D701-498A-BFAC-4DF480061899}"/>
                  </a:ext>
                </a:extLst>
              </p:cNvPr>
              <p:cNvSpPr/>
              <p:nvPr/>
            </p:nvSpPr>
            <p:spPr>
              <a:xfrm>
                <a:off x="1913860" y="5188689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EEE0E80B-6CAE-4FF2-8714-78044E79A44C}"/>
                </a:ext>
              </a:extLst>
            </p:cNvPr>
            <p:cNvGrpSpPr/>
            <p:nvPr/>
          </p:nvGrpSpPr>
          <p:grpSpPr>
            <a:xfrm>
              <a:off x="1456660" y="3423684"/>
              <a:ext cx="914400" cy="1763232"/>
              <a:chOff x="1456660" y="3423684"/>
              <a:chExt cx="914400" cy="1763232"/>
            </a:xfrm>
          </p:grpSpPr>
          <p:cxnSp>
            <p:nvCxnSpPr>
              <p:cNvPr id="62" name="Conector recto de flecha 61">
                <a:extLst>
                  <a:ext uri="{FF2B5EF4-FFF2-40B4-BE49-F238E27FC236}">
                    <a16:creationId xmlns:a16="http://schemas.microsoft.com/office/drawing/2014/main" id="{88A0193D-BDF8-45F7-AE41-CFAD1C275197}"/>
                  </a:ext>
                </a:extLst>
              </p:cNvPr>
              <p:cNvCxnSpPr>
                <a:stCxn id="57" idx="0"/>
              </p:cNvCxnSpPr>
              <p:nvPr/>
            </p:nvCxnSpPr>
            <p:spPr>
              <a:xfrm flipV="1">
                <a:off x="1456660" y="3423684"/>
                <a:ext cx="0" cy="65921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cto de flecha 62">
                <a:extLst>
                  <a:ext uri="{FF2B5EF4-FFF2-40B4-BE49-F238E27FC236}">
                    <a16:creationId xmlns:a16="http://schemas.microsoft.com/office/drawing/2014/main" id="{DDF38453-7BE7-48C4-B792-291E604BA65E}"/>
                  </a:ext>
                </a:extLst>
              </p:cNvPr>
              <p:cNvCxnSpPr/>
              <p:nvPr/>
            </p:nvCxnSpPr>
            <p:spPr>
              <a:xfrm flipV="1">
                <a:off x="1928036" y="4013791"/>
                <a:ext cx="0" cy="65921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de flecha 63">
                <a:extLst>
                  <a:ext uri="{FF2B5EF4-FFF2-40B4-BE49-F238E27FC236}">
                    <a16:creationId xmlns:a16="http://schemas.microsoft.com/office/drawing/2014/main" id="{EBE8A31D-DAEB-4D25-9E39-DF5CAB3EA6D5}"/>
                  </a:ext>
                </a:extLst>
              </p:cNvPr>
              <p:cNvCxnSpPr/>
              <p:nvPr/>
            </p:nvCxnSpPr>
            <p:spPr>
              <a:xfrm flipV="1">
                <a:off x="2371060" y="4527698"/>
                <a:ext cx="0" cy="65921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upo 72">
              <a:extLst>
                <a:ext uri="{FF2B5EF4-FFF2-40B4-BE49-F238E27FC236}">
                  <a16:creationId xmlns:a16="http://schemas.microsoft.com/office/drawing/2014/main" id="{6EF8E51B-3B09-40B8-BD01-EACC4AF79547}"/>
                </a:ext>
              </a:extLst>
            </p:cNvPr>
            <p:cNvGrpSpPr/>
            <p:nvPr/>
          </p:nvGrpSpPr>
          <p:grpSpPr>
            <a:xfrm>
              <a:off x="1041991" y="2503968"/>
              <a:ext cx="1842976" cy="2032590"/>
              <a:chOff x="1010092" y="2493335"/>
              <a:chExt cx="1842976" cy="2032590"/>
            </a:xfrm>
          </p:grpSpPr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64BBD239-CB4A-4FAC-B877-46ED5A22AAC6}"/>
                  </a:ext>
                </a:extLst>
              </p:cNvPr>
              <p:cNvSpPr/>
              <p:nvPr/>
            </p:nvSpPr>
            <p:spPr>
              <a:xfrm>
                <a:off x="1010092" y="2493335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85C6B3BC-B916-4021-B3F7-B0DEC91C88D9}"/>
                  </a:ext>
                </a:extLst>
              </p:cNvPr>
              <p:cNvSpPr/>
              <p:nvPr/>
            </p:nvSpPr>
            <p:spPr>
              <a:xfrm>
                <a:off x="1467292" y="3095846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DFCF903E-7246-40E9-A16C-E2A69E236070}"/>
                  </a:ext>
                </a:extLst>
              </p:cNvPr>
              <p:cNvSpPr/>
              <p:nvPr/>
            </p:nvSpPr>
            <p:spPr>
              <a:xfrm>
                <a:off x="1938668" y="3611525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BA1CD8C3-307B-4D21-91AC-3DE2FDB14E89}"/>
                </a:ext>
              </a:extLst>
            </p:cNvPr>
            <p:cNvGrpSpPr/>
            <p:nvPr/>
          </p:nvGrpSpPr>
          <p:grpSpPr>
            <a:xfrm>
              <a:off x="1499191" y="1828800"/>
              <a:ext cx="914400" cy="1763232"/>
              <a:chOff x="1456660" y="3423684"/>
              <a:chExt cx="914400" cy="1763232"/>
            </a:xfrm>
          </p:grpSpPr>
          <p:cxnSp>
            <p:nvCxnSpPr>
              <p:cNvPr id="76" name="Conector recto de flecha 75">
                <a:extLst>
                  <a:ext uri="{FF2B5EF4-FFF2-40B4-BE49-F238E27FC236}">
                    <a16:creationId xmlns:a16="http://schemas.microsoft.com/office/drawing/2014/main" id="{894DB710-56E0-4DF5-BD7E-5E20A6982581}"/>
                  </a:ext>
                </a:extLst>
              </p:cNvPr>
              <p:cNvCxnSpPr/>
              <p:nvPr/>
            </p:nvCxnSpPr>
            <p:spPr>
              <a:xfrm flipV="1">
                <a:off x="1456660" y="3423684"/>
                <a:ext cx="0" cy="65921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76">
                <a:extLst>
                  <a:ext uri="{FF2B5EF4-FFF2-40B4-BE49-F238E27FC236}">
                    <a16:creationId xmlns:a16="http://schemas.microsoft.com/office/drawing/2014/main" id="{692CCE38-0449-4A2B-BC1D-82A1F632E610}"/>
                  </a:ext>
                </a:extLst>
              </p:cNvPr>
              <p:cNvCxnSpPr/>
              <p:nvPr/>
            </p:nvCxnSpPr>
            <p:spPr>
              <a:xfrm flipV="1">
                <a:off x="1928036" y="4013791"/>
                <a:ext cx="0" cy="65921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77">
                <a:extLst>
                  <a:ext uri="{FF2B5EF4-FFF2-40B4-BE49-F238E27FC236}">
                    <a16:creationId xmlns:a16="http://schemas.microsoft.com/office/drawing/2014/main" id="{5E99657F-A983-413B-9112-C5E7426B7F88}"/>
                  </a:ext>
                </a:extLst>
              </p:cNvPr>
              <p:cNvCxnSpPr/>
              <p:nvPr/>
            </p:nvCxnSpPr>
            <p:spPr>
              <a:xfrm flipV="1">
                <a:off x="2371060" y="4527698"/>
                <a:ext cx="0" cy="65921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upo 82">
              <a:extLst>
                <a:ext uri="{FF2B5EF4-FFF2-40B4-BE49-F238E27FC236}">
                  <a16:creationId xmlns:a16="http://schemas.microsoft.com/office/drawing/2014/main" id="{0156730E-6AE5-4053-979D-38F63005C20A}"/>
                </a:ext>
              </a:extLst>
            </p:cNvPr>
            <p:cNvGrpSpPr/>
            <p:nvPr/>
          </p:nvGrpSpPr>
          <p:grpSpPr>
            <a:xfrm>
              <a:off x="1041991" y="944534"/>
              <a:ext cx="1842975" cy="2000243"/>
              <a:chOff x="1041991" y="944534"/>
              <a:chExt cx="1842975" cy="2000243"/>
            </a:xfrm>
          </p:grpSpPr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327109DC-156C-402E-BB76-55F07D1D97E3}"/>
                  </a:ext>
                </a:extLst>
              </p:cNvPr>
              <p:cNvSpPr/>
              <p:nvPr/>
            </p:nvSpPr>
            <p:spPr>
              <a:xfrm>
                <a:off x="1041991" y="944534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EA2A0F71-765D-4651-9843-3CB10DFBD4C2}"/>
                  </a:ext>
                </a:extLst>
              </p:cNvPr>
              <p:cNvSpPr/>
              <p:nvPr/>
            </p:nvSpPr>
            <p:spPr>
              <a:xfrm>
                <a:off x="1527543" y="1556786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3B6A6502-1913-47E2-8E8F-1EFB1E3975EA}"/>
                  </a:ext>
                </a:extLst>
              </p:cNvPr>
              <p:cNvSpPr/>
              <p:nvPr/>
            </p:nvSpPr>
            <p:spPr>
              <a:xfrm>
                <a:off x="1970566" y="2030377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759468DC-8D58-470A-A999-E44EFDD3885C}"/>
              </a:ext>
            </a:extLst>
          </p:cNvPr>
          <p:cNvGrpSpPr/>
          <p:nvPr/>
        </p:nvGrpSpPr>
        <p:grpSpPr>
          <a:xfrm>
            <a:off x="3568995" y="944534"/>
            <a:ext cx="1871331" cy="5158555"/>
            <a:chOff x="1013636" y="944534"/>
            <a:chExt cx="1871331" cy="5158555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3C92524A-6FF7-4645-B595-32C02889753D}"/>
                </a:ext>
              </a:extLst>
            </p:cNvPr>
            <p:cNvGrpSpPr/>
            <p:nvPr/>
          </p:nvGrpSpPr>
          <p:grpSpPr>
            <a:xfrm>
              <a:off x="1013636" y="4082902"/>
              <a:ext cx="1828800" cy="2020187"/>
              <a:chOff x="999460" y="4082902"/>
              <a:chExt cx="1828800" cy="2020187"/>
            </a:xfrm>
          </p:grpSpPr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id="{4850CAA7-1B91-41AA-BE8E-0AAA742DDB56}"/>
                  </a:ext>
                </a:extLst>
              </p:cNvPr>
              <p:cNvSpPr/>
              <p:nvPr/>
            </p:nvSpPr>
            <p:spPr>
              <a:xfrm>
                <a:off x="999460" y="4082902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01AF2C3A-D708-4E48-A34A-D082D895F6F0}"/>
                  </a:ext>
                </a:extLst>
              </p:cNvPr>
              <p:cNvSpPr/>
              <p:nvPr/>
            </p:nvSpPr>
            <p:spPr>
              <a:xfrm>
                <a:off x="1456660" y="4673009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8C67A8B7-5FEB-45C1-9C88-C500352E4D5D}"/>
                  </a:ext>
                </a:extLst>
              </p:cNvPr>
              <p:cNvSpPr/>
              <p:nvPr/>
            </p:nvSpPr>
            <p:spPr>
              <a:xfrm>
                <a:off x="1913860" y="5188689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87" name="Grupo 86">
              <a:extLst>
                <a:ext uri="{FF2B5EF4-FFF2-40B4-BE49-F238E27FC236}">
                  <a16:creationId xmlns:a16="http://schemas.microsoft.com/office/drawing/2014/main" id="{794CE866-67D5-4A40-BDCF-BCD802D07A14}"/>
                </a:ext>
              </a:extLst>
            </p:cNvPr>
            <p:cNvGrpSpPr/>
            <p:nvPr/>
          </p:nvGrpSpPr>
          <p:grpSpPr>
            <a:xfrm>
              <a:off x="1456660" y="3423684"/>
              <a:ext cx="914400" cy="1763232"/>
              <a:chOff x="1456660" y="3423684"/>
              <a:chExt cx="914400" cy="1763232"/>
            </a:xfrm>
          </p:grpSpPr>
          <p:cxnSp>
            <p:nvCxnSpPr>
              <p:cNvPr id="100" name="Conector recto de flecha 99">
                <a:extLst>
                  <a:ext uri="{FF2B5EF4-FFF2-40B4-BE49-F238E27FC236}">
                    <a16:creationId xmlns:a16="http://schemas.microsoft.com/office/drawing/2014/main" id="{D39593F6-454D-418E-A3E5-3AFA983B85BC}"/>
                  </a:ext>
                </a:extLst>
              </p:cNvPr>
              <p:cNvCxnSpPr/>
              <p:nvPr/>
            </p:nvCxnSpPr>
            <p:spPr>
              <a:xfrm flipV="1">
                <a:off x="1456660" y="3423684"/>
                <a:ext cx="0" cy="65921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cto de flecha 100">
                <a:extLst>
                  <a:ext uri="{FF2B5EF4-FFF2-40B4-BE49-F238E27FC236}">
                    <a16:creationId xmlns:a16="http://schemas.microsoft.com/office/drawing/2014/main" id="{E82B265E-B95E-46A2-8C1E-DFDBBE13ABBA}"/>
                  </a:ext>
                </a:extLst>
              </p:cNvPr>
              <p:cNvCxnSpPr/>
              <p:nvPr/>
            </p:nvCxnSpPr>
            <p:spPr>
              <a:xfrm flipV="1">
                <a:off x="1928036" y="4013791"/>
                <a:ext cx="0" cy="65921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cto de flecha 101">
                <a:extLst>
                  <a:ext uri="{FF2B5EF4-FFF2-40B4-BE49-F238E27FC236}">
                    <a16:creationId xmlns:a16="http://schemas.microsoft.com/office/drawing/2014/main" id="{1A4DCC17-89B2-46AF-9383-5729F615823E}"/>
                  </a:ext>
                </a:extLst>
              </p:cNvPr>
              <p:cNvCxnSpPr/>
              <p:nvPr/>
            </p:nvCxnSpPr>
            <p:spPr>
              <a:xfrm flipV="1">
                <a:off x="2371060" y="4527698"/>
                <a:ext cx="0" cy="65921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27C406DD-94A5-40BB-B453-14EC7C99863C}"/>
                </a:ext>
              </a:extLst>
            </p:cNvPr>
            <p:cNvGrpSpPr/>
            <p:nvPr/>
          </p:nvGrpSpPr>
          <p:grpSpPr>
            <a:xfrm>
              <a:off x="1041991" y="2503968"/>
              <a:ext cx="1842976" cy="2032590"/>
              <a:chOff x="1010092" y="2493335"/>
              <a:chExt cx="1842976" cy="2032590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39EF089D-86F2-4DC6-8035-53C539D39239}"/>
                  </a:ext>
                </a:extLst>
              </p:cNvPr>
              <p:cNvSpPr/>
              <p:nvPr/>
            </p:nvSpPr>
            <p:spPr>
              <a:xfrm>
                <a:off x="1010092" y="2493335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E7258CBF-2CD6-4CD5-BF0A-337F725E4C56}"/>
                  </a:ext>
                </a:extLst>
              </p:cNvPr>
              <p:cNvSpPr/>
              <p:nvPr/>
            </p:nvSpPr>
            <p:spPr>
              <a:xfrm>
                <a:off x="1467292" y="3095846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E7EC8147-93B1-47EA-A796-08FEBED2CD97}"/>
                  </a:ext>
                </a:extLst>
              </p:cNvPr>
              <p:cNvSpPr/>
              <p:nvPr/>
            </p:nvSpPr>
            <p:spPr>
              <a:xfrm>
                <a:off x="1938668" y="3611525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B18BC3BB-8321-4422-BE63-3B6052491A4A}"/>
                </a:ext>
              </a:extLst>
            </p:cNvPr>
            <p:cNvGrpSpPr/>
            <p:nvPr/>
          </p:nvGrpSpPr>
          <p:grpSpPr>
            <a:xfrm>
              <a:off x="1499191" y="1828800"/>
              <a:ext cx="914400" cy="1763232"/>
              <a:chOff x="1456660" y="3423684"/>
              <a:chExt cx="914400" cy="1763232"/>
            </a:xfrm>
          </p:grpSpPr>
          <p:cxnSp>
            <p:nvCxnSpPr>
              <p:cNvPr id="94" name="Conector recto de flecha 93">
                <a:extLst>
                  <a:ext uri="{FF2B5EF4-FFF2-40B4-BE49-F238E27FC236}">
                    <a16:creationId xmlns:a16="http://schemas.microsoft.com/office/drawing/2014/main" id="{949B6E72-446F-453E-91AD-A412DB8C5543}"/>
                  </a:ext>
                </a:extLst>
              </p:cNvPr>
              <p:cNvCxnSpPr/>
              <p:nvPr/>
            </p:nvCxnSpPr>
            <p:spPr>
              <a:xfrm flipV="1">
                <a:off x="1456660" y="3423684"/>
                <a:ext cx="0" cy="65921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cto de flecha 94">
                <a:extLst>
                  <a:ext uri="{FF2B5EF4-FFF2-40B4-BE49-F238E27FC236}">
                    <a16:creationId xmlns:a16="http://schemas.microsoft.com/office/drawing/2014/main" id="{C208F63E-7D86-4C8F-9855-2BA7FCF77D88}"/>
                  </a:ext>
                </a:extLst>
              </p:cNvPr>
              <p:cNvCxnSpPr/>
              <p:nvPr/>
            </p:nvCxnSpPr>
            <p:spPr>
              <a:xfrm flipV="1">
                <a:off x="1928036" y="4013791"/>
                <a:ext cx="0" cy="65921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ector recto de flecha 95">
                <a:extLst>
                  <a:ext uri="{FF2B5EF4-FFF2-40B4-BE49-F238E27FC236}">
                    <a16:creationId xmlns:a16="http://schemas.microsoft.com/office/drawing/2014/main" id="{D82C945E-7367-4F6D-91FB-132D3361FCC7}"/>
                  </a:ext>
                </a:extLst>
              </p:cNvPr>
              <p:cNvCxnSpPr/>
              <p:nvPr/>
            </p:nvCxnSpPr>
            <p:spPr>
              <a:xfrm flipV="1">
                <a:off x="2371060" y="4527698"/>
                <a:ext cx="0" cy="65921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upo 89">
              <a:extLst>
                <a:ext uri="{FF2B5EF4-FFF2-40B4-BE49-F238E27FC236}">
                  <a16:creationId xmlns:a16="http://schemas.microsoft.com/office/drawing/2014/main" id="{FBC9D1D7-DAC5-45C9-AF66-FAB7098F3028}"/>
                </a:ext>
              </a:extLst>
            </p:cNvPr>
            <p:cNvGrpSpPr/>
            <p:nvPr/>
          </p:nvGrpSpPr>
          <p:grpSpPr>
            <a:xfrm>
              <a:off x="1041991" y="944534"/>
              <a:ext cx="1842975" cy="2000243"/>
              <a:chOff x="1041991" y="944534"/>
              <a:chExt cx="1842975" cy="2000243"/>
            </a:xfrm>
          </p:grpSpPr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31724BDB-34E2-4243-8976-C330FBDA61BA}"/>
                  </a:ext>
                </a:extLst>
              </p:cNvPr>
              <p:cNvSpPr/>
              <p:nvPr/>
            </p:nvSpPr>
            <p:spPr>
              <a:xfrm>
                <a:off x="1041991" y="944534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0309DDE1-0188-4EA2-A6D5-C4F9CDA5A227}"/>
                  </a:ext>
                </a:extLst>
              </p:cNvPr>
              <p:cNvSpPr/>
              <p:nvPr/>
            </p:nvSpPr>
            <p:spPr>
              <a:xfrm>
                <a:off x="1527543" y="1556786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4A0E316A-D9E7-462F-A07D-F800C68E4627}"/>
                  </a:ext>
                </a:extLst>
              </p:cNvPr>
              <p:cNvSpPr/>
              <p:nvPr/>
            </p:nvSpPr>
            <p:spPr>
              <a:xfrm>
                <a:off x="1970566" y="2030377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grpSp>
        <p:nvGrpSpPr>
          <p:cNvPr id="106" name="Grupo 105">
            <a:extLst>
              <a:ext uri="{FF2B5EF4-FFF2-40B4-BE49-F238E27FC236}">
                <a16:creationId xmlns:a16="http://schemas.microsoft.com/office/drawing/2014/main" id="{2CFE8977-C81B-41E0-8551-D5BD9D0DB3B0}"/>
              </a:ext>
            </a:extLst>
          </p:cNvPr>
          <p:cNvGrpSpPr/>
          <p:nvPr/>
        </p:nvGrpSpPr>
        <p:grpSpPr>
          <a:xfrm>
            <a:off x="9260006" y="944534"/>
            <a:ext cx="1871331" cy="5158555"/>
            <a:chOff x="1013636" y="944534"/>
            <a:chExt cx="1871331" cy="5158555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10FFF270-3CFD-4E6D-842E-A57509E136AD}"/>
                </a:ext>
              </a:extLst>
            </p:cNvPr>
            <p:cNvGrpSpPr/>
            <p:nvPr/>
          </p:nvGrpSpPr>
          <p:grpSpPr>
            <a:xfrm>
              <a:off x="1013636" y="4082902"/>
              <a:ext cx="1828800" cy="2020187"/>
              <a:chOff x="999460" y="4082902"/>
              <a:chExt cx="1828800" cy="2020187"/>
            </a:xfrm>
          </p:grpSpPr>
          <p:sp>
            <p:nvSpPr>
              <p:cNvPr id="124" name="Elipse 123">
                <a:extLst>
                  <a:ext uri="{FF2B5EF4-FFF2-40B4-BE49-F238E27FC236}">
                    <a16:creationId xmlns:a16="http://schemas.microsoft.com/office/drawing/2014/main" id="{9415470F-5AE0-427D-9DB6-94282DBBE40A}"/>
                  </a:ext>
                </a:extLst>
              </p:cNvPr>
              <p:cNvSpPr/>
              <p:nvPr/>
            </p:nvSpPr>
            <p:spPr>
              <a:xfrm>
                <a:off x="999460" y="4082902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8897014D-D030-4C68-B0DC-07E405CC3524}"/>
                  </a:ext>
                </a:extLst>
              </p:cNvPr>
              <p:cNvSpPr/>
              <p:nvPr/>
            </p:nvSpPr>
            <p:spPr>
              <a:xfrm>
                <a:off x="1456660" y="4673009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FAD52B67-7238-497D-B3AC-BE922E055F27}"/>
                  </a:ext>
                </a:extLst>
              </p:cNvPr>
              <p:cNvSpPr/>
              <p:nvPr/>
            </p:nvSpPr>
            <p:spPr>
              <a:xfrm>
                <a:off x="1913860" y="5188689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1D5EDA81-5F84-49B4-913F-593A3E6E8780}"/>
                </a:ext>
              </a:extLst>
            </p:cNvPr>
            <p:cNvGrpSpPr/>
            <p:nvPr/>
          </p:nvGrpSpPr>
          <p:grpSpPr>
            <a:xfrm>
              <a:off x="1456660" y="3423684"/>
              <a:ext cx="914400" cy="1763232"/>
              <a:chOff x="1456660" y="3423684"/>
              <a:chExt cx="914400" cy="1763232"/>
            </a:xfrm>
          </p:grpSpPr>
          <p:cxnSp>
            <p:nvCxnSpPr>
              <p:cNvPr id="121" name="Conector recto de flecha 120">
                <a:extLst>
                  <a:ext uri="{FF2B5EF4-FFF2-40B4-BE49-F238E27FC236}">
                    <a16:creationId xmlns:a16="http://schemas.microsoft.com/office/drawing/2014/main" id="{D1F159A3-02D7-4937-A221-396A3B6ACE1B}"/>
                  </a:ext>
                </a:extLst>
              </p:cNvPr>
              <p:cNvCxnSpPr/>
              <p:nvPr/>
            </p:nvCxnSpPr>
            <p:spPr>
              <a:xfrm flipV="1">
                <a:off x="1456660" y="3423684"/>
                <a:ext cx="0" cy="65921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cto de flecha 121">
                <a:extLst>
                  <a:ext uri="{FF2B5EF4-FFF2-40B4-BE49-F238E27FC236}">
                    <a16:creationId xmlns:a16="http://schemas.microsoft.com/office/drawing/2014/main" id="{E2F4F60C-C86C-41F5-B7EB-6D74760FC9D2}"/>
                  </a:ext>
                </a:extLst>
              </p:cNvPr>
              <p:cNvCxnSpPr/>
              <p:nvPr/>
            </p:nvCxnSpPr>
            <p:spPr>
              <a:xfrm flipV="1">
                <a:off x="1928036" y="4013791"/>
                <a:ext cx="0" cy="65921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cto de flecha 122">
                <a:extLst>
                  <a:ext uri="{FF2B5EF4-FFF2-40B4-BE49-F238E27FC236}">
                    <a16:creationId xmlns:a16="http://schemas.microsoft.com/office/drawing/2014/main" id="{825A1F4A-88FD-4665-B723-B5BB25393413}"/>
                  </a:ext>
                </a:extLst>
              </p:cNvPr>
              <p:cNvCxnSpPr/>
              <p:nvPr/>
            </p:nvCxnSpPr>
            <p:spPr>
              <a:xfrm flipV="1">
                <a:off x="2371060" y="4527698"/>
                <a:ext cx="0" cy="65921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upo 108">
              <a:extLst>
                <a:ext uri="{FF2B5EF4-FFF2-40B4-BE49-F238E27FC236}">
                  <a16:creationId xmlns:a16="http://schemas.microsoft.com/office/drawing/2014/main" id="{B5262A83-0BA8-42D1-88D1-196AE9968804}"/>
                </a:ext>
              </a:extLst>
            </p:cNvPr>
            <p:cNvGrpSpPr/>
            <p:nvPr/>
          </p:nvGrpSpPr>
          <p:grpSpPr>
            <a:xfrm>
              <a:off x="1041991" y="2503968"/>
              <a:ext cx="1842976" cy="2032590"/>
              <a:chOff x="1010092" y="2493335"/>
              <a:chExt cx="1842976" cy="2032590"/>
            </a:xfrm>
          </p:grpSpPr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E1C7FAD2-5A7B-41B6-AA36-F42A3316B19D}"/>
                  </a:ext>
                </a:extLst>
              </p:cNvPr>
              <p:cNvSpPr/>
              <p:nvPr/>
            </p:nvSpPr>
            <p:spPr>
              <a:xfrm>
                <a:off x="1010092" y="2493335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19" name="Elipse 118">
                <a:extLst>
                  <a:ext uri="{FF2B5EF4-FFF2-40B4-BE49-F238E27FC236}">
                    <a16:creationId xmlns:a16="http://schemas.microsoft.com/office/drawing/2014/main" id="{607092AC-455E-47EE-9F2D-3D93DD54EE2B}"/>
                  </a:ext>
                </a:extLst>
              </p:cNvPr>
              <p:cNvSpPr/>
              <p:nvPr/>
            </p:nvSpPr>
            <p:spPr>
              <a:xfrm>
                <a:off x="1467292" y="3095846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20" name="Elipse 119">
                <a:extLst>
                  <a:ext uri="{FF2B5EF4-FFF2-40B4-BE49-F238E27FC236}">
                    <a16:creationId xmlns:a16="http://schemas.microsoft.com/office/drawing/2014/main" id="{656A57CD-E583-425F-8210-800D5AAC4671}"/>
                  </a:ext>
                </a:extLst>
              </p:cNvPr>
              <p:cNvSpPr/>
              <p:nvPr/>
            </p:nvSpPr>
            <p:spPr>
              <a:xfrm>
                <a:off x="1938668" y="3611525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10" name="Grupo 109">
              <a:extLst>
                <a:ext uri="{FF2B5EF4-FFF2-40B4-BE49-F238E27FC236}">
                  <a16:creationId xmlns:a16="http://schemas.microsoft.com/office/drawing/2014/main" id="{E9D57B28-AFE7-4BAD-B43A-984A06527B81}"/>
                </a:ext>
              </a:extLst>
            </p:cNvPr>
            <p:cNvGrpSpPr/>
            <p:nvPr/>
          </p:nvGrpSpPr>
          <p:grpSpPr>
            <a:xfrm>
              <a:off x="1499191" y="1828800"/>
              <a:ext cx="914400" cy="1763232"/>
              <a:chOff x="1456660" y="3423684"/>
              <a:chExt cx="914400" cy="1763232"/>
            </a:xfrm>
          </p:grpSpPr>
          <p:cxnSp>
            <p:nvCxnSpPr>
              <p:cNvPr id="115" name="Conector recto de flecha 114">
                <a:extLst>
                  <a:ext uri="{FF2B5EF4-FFF2-40B4-BE49-F238E27FC236}">
                    <a16:creationId xmlns:a16="http://schemas.microsoft.com/office/drawing/2014/main" id="{53E570E0-8813-46A3-94AF-18715752DC28}"/>
                  </a:ext>
                </a:extLst>
              </p:cNvPr>
              <p:cNvCxnSpPr/>
              <p:nvPr/>
            </p:nvCxnSpPr>
            <p:spPr>
              <a:xfrm flipV="1">
                <a:off x="1456660" y="3423684"/>
                <a:ext cx="0" cy="65921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cto de flecha 115">
                <a:extLst>
                  <a:ext uri="{FF2B5EF4-FFF2-40B4-BE49-F238E27FC236}">
                    <a16:creationId xmlns:a16="http://schemas.microsoft.com/office/drawing/2014/main" id="{80DDB363-5281-4EE9-975F-BBD938399987}"/>
                  </a:ext>
                </a:extLst>
              </p:cNvPr>
              <p:cNvCxnSpPr/>
              <p:nvPr/>
            </p:nvCxnSpPr>
            <p:spPr>
              <a:xfrm flipV="1">
                <a:off x="1928036" y="4013791"/>
                <a:ext cx="0" cy="65921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cto de flecha 116">
                <a:extLst>
                  <a:ext uri="{FF2B5EF4-FFF2-40B4-BE49-F238E27FC236}">
                    <a16:creationId xmlns:a16="http://schemas.microsoft.com/office/drawing/2014/main" id="{B337F8A1-14F2-4DBC-AC76-A37B092AD869}"/>
                  </a:ext>
                </a:extLst>
              </p:cNvPr>
              <p:cNvCxnSpPr/>
              <p:nvPr/>
            </p:nvCxnSpPr>
            <p:spPr>
              <a:xfrm flipV="1">
                <a:off x="2371060" y="4527698"/>
                <a:ext cx="0" cy="65921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upo 110">
              <a:extLst>
                <a:ext uri="{FF2B5EF4-FFF2-40B4-BE49-F238E27FC236}">
                  <a16:creationId xmlns:a16="http://schemas.microsoft.com/office/drawing/2014/main" id="{B0C7A55D-5552-4358-A4C0-12EE1EDCA6E7}"/>
                </a:ext>
              </a:extLst>
            </p:cNvPr>
            <p:cNvGrpSpPr/>
            <p:nvPr/>
          </p:nvGrpSpPr>
          <p:grpSpPr>
            <a:xfrm>
              <a:off x="1041991" y="944534"/>
              <a:ext cx="1842975" cy="2000243"/>
              <a:chOff x="1041991" y="944534"/>
              <a:chExt cx="1842975" cy="2000243"/>
            </a:xfrm>
          </p:grpSpPr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69D1CD59-6D96-4643-8467-CBC39DE3FA13}"/>
                  </a:ext>
                </a:extLst>
              </p:cNvPr>
              <p:cNvSpPr/>
              <p:nvPr/>
            </p:nvSpPr>
            <p:spPr>
              <a:xfrm>
                <a:off x="1041991" y="944534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13" name="Elipse 112">
                <a:extLst>
                  <a:ext uri="{FF2B5EF4-FFF2-40B4-BE49-F238E27FC236}">
                    <a16:creationId xmlns:a16="http://schemas.microsoft.com/office/drawing/2014/main" id="{A2083BB8-D458-4FEC-9845-EA9453EB8770}"/>
                  </a:ext>
                </a:extLst>
              </p:cNvPr>
              <p:cNvSpPr/>
              <p:nvPr/>
            </p:nvSpPr>
            <p:spPr>
              <a:xfrm>
                <a:off x="1527543" y="1556786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14" name="Elipse 113">
                <a:extLst>
                  <a:ext uri="{FF2B5EF4-FFF2-40B4-BE49-F238E27FC236}">
                    <a16:creationId xmlns:a16="http://schemas.microsoft.com/office/drawing/2014/main" id="{63ED58B1-E838-4305-BC9D-EE4E1409F100}"/>
                  </a:ext>
                </a:extLst>
              </p:cNvPr>
              <p:cNvSpPr/>
              <p:nvPr/>
            </p:nvSpPr>
            <p:spPr>
              <a:xfrm>
                <a:off x="1970566" y="2030377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A37931FA-B53A-45E6-B535-EBD48EB53411}"/>
                  </a:ext>
                </a:extLst>
              </p:cNvPr>
              <p:cNvSpPr txBox="1"/>
              <p:nvPr/>
            </p:nvSpPr>
            <p:spPr>
              <a:xfrm>
                <a:off x="6207642" y="3345159"/>
                <a:ext cx="184202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……………………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A37931FA-B53A-45E6-B535-EBD48EB53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642" y="3345159"/>
                <a:ext cx="184202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98856141-C034-4EF6-8F1B-CDFC751F3D4B}"/>
              </a:ext>
            </a:extLst>
          </p:cNvPr>
          <p:cNvCxnSpPr>
            <a:cxnSpLocks/>
          </p:cNvCxnSpPr>
          <p:nvPr/>
        </p:nvCxnSpPr>
        <p:spPr>
          <a:xfrm>
            <a:off x="5440325" y="4079358"/>
            <a:ext cx="822252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CEDC9B47-454B-45AA-9FD9-C1CE5B06C1D5}"/>
              </a:ext>
            </a:extLst>
          </p:cNvPr>
          <p:cNvCxnSpPr>
            <a:cxnSpLocks/>
          </p:cNvCxnSpPr>
          <p:nvPr/>
        </p:nvCxnSpPr>
        <p:spPr>
          <a:xfrm>
            <a:off x="4938463" y="3542414"/>
            <a:ext cx="1047667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de flecha 134">
            <a:extLst>
              <a:ext uri="{FF2B5EF4-FFF2-40B4-BE49-F238E27FC236}">
                <a16:creationId xmlns:a16="http://schemas.microsoft.com/office/drawing/2014/main" id="{F538A4BB-2ABB-4BE6-B18D-3045B5687D01}"/>
              </a:ext>
            </a:extLst>
          </p:cNvPr>
          <p:cNvCxnSpPr>
            <a:cxnSpLocks/>
          </p:cNvCxnSpPr>
          <p:nvPr/>
        </p:nvCxnSpPr>
        <p:spPr>
          <a:xfrm>
            <a:off x="4495438" y="2932814"/>
            <a:ext cx="1248261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153">
            <a:extLst>
              <a:ext uri="{FF2B5EF4-FFF2-40B4-BE49-F238E27FC236}">
                <a16:creationId xmlns:a16="http://schemas.microsoft.com/office/drawing/2014/main" id="{DA30EC52-2870-4103-B631-EA4794C5D541}"/>
              </a:ext>
            </a:extLst>
          </p:cNvPr>
          <p:cNvCxnSpPr>
            <a:cxnSpLocks/>
            <a:endCxn id="120" idx="2"/>
          </p:cNvCxnSpPr>
          <p:nvPr/>
        </p:nvCxnSpPr>
        <p:spPr>
          <a:xfrm>
            <a:off x="8867553" y="4079358"/>
            <a:ext cx="1349384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de flecha 154">
            <a:extLst>
              <a:ext uri="{FF2B5EF4-FFF2-40B4-BE49-F238E27FC236}">
                <a16:creationId xmlns:a16="http://schemas.microsoft.com/office/drawing/2014/main" id="{337FB017-B44C-45C0-A72A-93EF62926FD9}"/>
              </a:ext>
            </a:extLst>
          </p:cNvPr>
          <p:cNvCxnSpPr>
            <a:cxnSpLocks/>
            <a:endCxn id="119" idx="2"/>
          </p:cNvCxnSpPr>
          <p:nvPr/>
        </p:nvCxnSpPr>
        <p:spPr>
          <a:xfrm flipV="1">
            <a:off x="8452164" y="3563679"/>
            <a:ext cx="1293397" cy="5316"/>
          </a:xfrm>
          <a:prstGeom prst="straightConnector1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de flecha 155">
            <a:extLst>
              <a:ext uri="{FF2B5EF4-FFF2-40B4-BE49-F238E27FC236}">
                <a16:creationId xmlns:a16="http://schemas.microsoft.com/office/drawing/2014/main" id="{61849EA6-DF34-43D3-A182-17D3572FCBB5}"/>
              </a:ext>
            </a:extLst>
          </p:cNvPr>
          <p:cNvCxnSpPr>
            <a:cxnSpLocks/>
          </p:cNvCxnSpPr>
          <p:nvPr/>
        </p:nvCxnSpPr>
        <p:spPr>
          <a:xfrm>
            <a:off x="8009139" y="2959395"/>
            <a:ext cx="1248261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F50092EB-A870-41A9-A594-8D297EA2F7E4}"/>
              </a:ext>
            </a:extLst>
          </p:cNvPr>
          <p:cNvSpPr txBox="1"/>
          <p:nvPr/>
        </p:nvSpPr>
        <p:spPr>
          <a:xfrm rot="16200000">
            <a:off x="124769" y="5155037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accent4"/>
                </a:solidFill>
              </a:rPr>
              <a:t>Input</a:t>
            </a:r>
          </a:p>
        </p:txBody>
      </p: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2B039DC0-9F5B-45CA-94AD-864095727047}"/>
              </a:ext>
            </a:extLst>
          </p:cNvPr>
          <p:cNvSpPr txBox="1"/>
          <p:nvPr/>
        </p:nvSpPr>
        <p:spPr>
          <a:xfrm rot="16200000">
            <a:off x="-230725" y="3264214"/>
            <a:ext cx="139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accent1"/>
                </a:solidFill>
              </a:rPr>
              <a:t>Hidden layer</a:t>
            </a:r>
          </a:p>
        </p:txBody>
      </p: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187267F1-E8E0-4FA6-B380-D85933E1DDAE}"/>
              </a:ext>
            </a:extLst>
          </p:cNvPr>
          <p:cNvSpPr txBox="1"/>
          <p:nvPr/>
        </p:nvSpPr>
        <p:spPr>
          <a:xfrm rot="16200000">
            <a:off x="24999" y="1397017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accent6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7944437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Manuel Gutierrez Henao</dc:creator>
  <cp:lastModifiedBy>Juan Manuel Gutierrez Henao</cp:lastModifiedBy>
  <cp:revision>2</cp:revision>
  <dcterms:created xsi:type="dcterms:W3CDTF">2018-12-26T21:31:01Z</dcterms:created>
  <dcterms:modified xsi:type="dcterms:W3CDTF">2018-12-26T21:37:28Z</dcterms:modified>
</cp:coreProperties>
</file>