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2886-A8B5-4636-8FF7-B5B8AC437F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F45-1901-4ED0-95C6-E7586263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0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2886-A8B5-4636-8FF7-B5B8AC437F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F45-1901-4ED0-95C6-E7586263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1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2886-A8B5-4636-8FF7-B5B8AC437F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F45-1901-4ED0-95C6-E7586263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5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2886-A8B5-4636-8FF7-B5B8AC437F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F45-1901-4ED0-95C6-E7586263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2886-A8B5-4636-8FF7-B5B8AC437F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F45-1901-4ED0-95C6-E7586263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2886-A8B5-4636-8FF7-B5B8AC437F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F45-1901-4ED0-95C6-E7586263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2886-A8B5-4636-8FF7-B5B8AC437F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F45-1901-4ED0-95C6-E7586263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2886-A8B5-4636-8FF7-B5B8AC437F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F45-1901-4ED0-95C6-E7586263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2886-A8B5-4636-8FF7-B5B8AC437F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F45-1901-4ED0-95C6-E7586263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7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2886-A8B5-4636-8FF7-B5B8AC437F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F45-1901-4ED0-95C6-E7586263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8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2886-A8B5-4636-8FF7-B5B8AC437F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FF45-1901-4ED0-95C6-E7586263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886-A8B5-4636-8FF7-B5B8AC437F3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FF45-1901-4ED0-95C6-E75862631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632"/>
            <a:ext cx="10515600" cy="84511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Team-DAJJ-Applied-Data-Science-F-17-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6089277" y="1116105"/>
            <a:ext cx="13447" cy="5577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347395" y="3884854"/>
            <a:ext cx="11660832" cy="20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2047" y="1116105"/>
            <a:ext cx="5847230" cy="2768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Develop a capability to differentiate a content streaming service from competitors with a machine learning algorithm to produce a customized movie rating for the user based upon: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Prior ratings: (Number of Facebook likes/actor and IMDB Movie Rating)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New Observations: User selected genre and ratings of actors and / or directors 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2724" y="1116104"/>
            <a:ext cx="5847230" cy="2768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method for movie viewers to select movies possessing a high probability of being matched to their interests and favorite actors/directors.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Offer alternative selections of movies through network analysis and visualization.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242047" y="3908388"/>
            <a:ext cx="5847230" cy="2768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Bayesian Inference and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 Programming Language, Shiny package for user-front end interface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02724" y="3908387"/>
            <a:ext cx="5847230" cy="2768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Convert IMDB scores and Facebook “likes” to normalized probabilities for this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Apply the Bayesian algorithm functions to account for user variable inputs (i.e., rating actor and / or director on scale 1 to 10).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Deploy the r analysis with the shiny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Elaborate the Bayesian inference by building networks to explore other movie alternatives with “</a:t>
            </a:r>
            <a:r>
              <a:rPr lang="en-US" dirty="0" err="1">
                <a:solidFill>
                  <a:schemeClr val="tx1"/>
                </a:solidFill>
              </a:rPr>
              <a:t>bnlearn</a:t>
            </a:r>
            <a:r>
              <a:rPr lang="en-US" dirty="0">
                <a:solidFill>
                  <a:schemeClr val="tx1"/>
                </a:solidFill>
              </a:rPr>
              <a:t>” and / or “</a:t>
            </a:r>
            <a:r>
              <a:rPr lang="en-US" dirty="0" err="1">
                <a:solidFill>
                  <a:schemeClr val="tx1"/>
                </a:solidFill>
              </a:rPr>
              <a:t>igraph</a:t>
            </a:r>
            <a:r>
              <a:rPr lang="en-US">
                <a:solidFill>
                  <a:schemeClr val="tx1"/>
                </a:solidFill>
              </a:rPr>
              <a:t>” packages.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12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Team-DAJJ-Applied-Data-Science-F-17-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Pop</dc:creator>
  <cp:lastModifiedBy>Andrew Charland</cp:lastModifiedBy>
  <cp:revision>5</cp:revision>
  <dcterms:created xsi:type="dcterms:W3CDTF">2017-09-04T19:17:10Z</dcterms:created>
  <dcterms:modified xsi:type="dcterms:W3CDTF">2017-09-05T22:59:30Z</dcterms:modified>
</cp:coreProperties>
</file>