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2" r:id="rId8"/>
    <p:sldId id="265" r:id="rId9"/>
    <p:sldId id="266" r:id="rId10"/>
    <p:sldId id="260" r:id="rId11"/>
    <p:sldId id="270" r:id="rId12"/>
    <p:sldId id="271" r:id="rId13"/>
    <p:sldId id="267" r:id="rId14"/>
    <p:sldId id="268" r:id="rId15"/>
    <p:sldId id="269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6FEBB-69D0-4B6B-A448-76A8128772D8}" v="5" dt="2023-03-02T02:48:48.835"/>
    <p1510:client id="{F3954E26-D592-42DE-AA9B-6A55D4043ED4}" v="24" dt="2023-03-02T05:16:5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een Keziah Sioco" userId="S::nssioco@student.apc.edu.ph::f8f67695-55a8-490f-8f56-9294ce41990f" providerId="AD" clId="Web-{10B6FEBB-69D0-4B6B-A448-76A8128772D8}"/>
    <pc:docChg chg="addSld sldOrd">
      <pc:chgData name="Noreen Keziah Sioco" userId="S::nssioco@student.apc.edu.ph::f8f67695-55a8-490f-8f56-9294ce41990f" providerId="AD" clId="Web-{10B6FEBB-69D0-4B6B-A448-76A8128772D8}" dt="2023-03-02T02:48:48.835" v="4"/>
      <pc:docMkLst>
        <pc:docMk/>
      </pc:docMkLst>
      <pc:sldChg chg="new ord">
        <pc:chgData name="Noreen Keziah Sioco" userId="S::nssioco@student.apc.edu.ph::f8f67695-55a8-490f-8f56-9294ce41990f" providerId="AD" clId="Web-{10B6FEBB-69D0-4B6B-A448-76A8128772D8}" dt="2023-03-02T02:46:40.222" v="1"/>
        <pc:sldMkLst>
          <pc:docMk/>
          <pc:sldMk cId="3092786490" sldId="265"/>
        </pc:sldMkLst>
      </pc:sldChg>
      <pc:sldChg chg="new">
        <pc:chgData name="Noreen Keziah Sioco" userId="S::nssioco@student.apc.edu.ph::f8f67695-55a8-490f-8f56-9294ce41990f" providerId="AD" clId="Web-{10B6FEBB-69D0-4B6B-A448-76A8128772D8}" dt="2023-03-02T02:48:44.288" v="2"/>
        <pc:sldMkLst>
          <pc:docMk/>
          <pc:sldMk cId="2624049737" sldId="266"/>
        </pc:sldMkLst>
      </pc:sldChg>
      <pc:sldChg chg="new">
        <pc:chgData name="Noreen Keziah Sioco" userId="S::nssioco@student.apc.edu.ph::f8f67695-55a8-490f-8f56-9294ce41990f" providerId="AD" clId="Web-{10B6FEBB-69D0-4B6B-A448-76A8128772D8}" dt="2023-03-02T02:48:46.617" v="3"/>
        <pc:sldMkLst>
          <pc:docMk/>
          <pc:sldMk cId="1498078012" sldId="267"/>
        </pc:sldMkLst>
      </pc:sldChg>
      <pc:sldChg chg="new">
        <pc:chgData name="Noreen Keziah Sioco" userId="S::nssioco@student.apc.edu.ph::f8f67695-55a8-490f-8f56-9294ce41990f" providerId="AD" clId="Web-{10B6FEBB-69D0-4B6B-A448-76A8128772D8}" dt="2023-03-02T02:48:48.835" v="4"/>
        <pc:sldMkLst>
          <pc:docMk/>
          <pc:sldMk cId="2085741559" sldId="268"/>
        </pc:sldMkLst>
      </pc:sldChg>
    </pc:docChg>
  </pc:docChgLst>
  <pc:docChgLst>
    <pc:chgData name="Noreen Keziah Sioco" userId="f8f67695-55a8-490f-8f56-9294ce41990f" providerId="ADAL" clId="{F3954E26-D592-42DE-AA9B-6A55D4043ED4}"/>
    <pc:docChg chg="addSld delSld modSld sldOrd">
      <pc:chgData name="Noreen Keziah Sioco" userId="f8f67695-55a8-490f-8f56-9294ce41990f" providerId="ADAL" clId="{F3954E26-D592-42DE-AA9B-6A55D4043ED4}" dt="2023-03-02T05:17:29.208" v="40"/>
      <pc:docMkLst>
        <pc:docMk/>
      </pc:docMkLst>
      <pc:sldChg chg="addSp modSp mod ord">
        <pc:chgData name="Noreen Keziah Sioco" userId="f8f67695-55a8-490f-8f56-9294ce41990f" providerId="ADAL" clId="{F3954E26-D592-42DE-AA9B-6A55D4043ED4}" dt="2023-03-02T05:16:58.986" v="36" actId="962"/>
        <pc:sldMkLst>
          <pc:docMk/>
          <pc:sldMk cId="675956277" sldId="260"/>
        </pc:sldMkLst>
        <pc:picChg chg="add mod">
          <ac:chgData name="Noreen Keziah Sioco" userId="f8f67695-55a8-490f-8f56-9294ce41990f" providerId="ADAL" clId="{F3954E26-D592-42DE-AA9B-6A55D4043ED4}" dt="2023-03-02T05:16:58.986" v="36" actId="962"/>
          <ac:picMkLst>
            <pc:docMk/>
            <pc:sldMk cId="675956277" sldId="260"/>
            <ac:picMk id="4" creationId="{106DBF9B-7CA7-FB19-9A61-9757204B92B8}"/>
          </ac:picMkLst>
        </pc:picChg>
      </pc:sldChg>
      <pc:sldChg chg="del">
        <pc:chgData name="Noreen Keziah Sioco" userId="f8f67695-55a8-490f-8f56-9294ce41990f" providerId="ADAL" clId="{F3954E26-D592-42DE-AA9B-6A55D4043ED4}" dt="2023-03-02T05:13:25.671" v="33" actId="47"/>
        <pc:sldMkLst>
          <pc:docMk/>
          <pc:sldMk cId="3624185219" sldId="261"/>
        </pc:sldMkLst>
      </pc:sldChg>
      <pc:sldChg chg="ord">
        <pc:chgData name="Noreen Keziah Sioco" userId="f8f67695-55a8-490f-8f56-9294ce41990f" providerId="ADAL" clId="{F3954E26-D592-42DE-AA9B-6A55D4043ED4}" dt="2023-03-02T02:50:10.468" v="18"/>
        <pc:sldMkLst>
          <pc:docMk/>
          <pc:sldMk cId="2217550192" sldId="263"/>
        </pc:sldMkLst>
      </pc:sldChg>
      <pc:sldChg chg="ord">
        <pc:chgData name="Noreen Keziah Sioco" userId="f8f67695-55a8-490f-8f56-9294ce41990f" providerId="ADAL" clId="{F3954E26-D592-42DE-AA9B-6A55D4043ED4}" dt="2023-03-02T02:50:14.359" v="20"/>
        <pc:sldMkLst>
          <pc:docMk/>
          <pc:sldMk cId="2743472981" sldId="264"/>
        </pc:sldMkLst>
      </pc:sldChg>
      <pc:sldChg chg="addSp modSp mod">
        <pc:chgData name="Noreen Keziah Sioco" userId="f8f67695-55a8-490f-8f56-9294ce41990f" providerId="ADAL" clId="{F3954E26-D592-42DE-AA9B-6A55D4043ED4}" dt="2023-03-02T02:49:17.261" v="1" actId="27614"/>
        <pc:sldMkLst>
          <pc:docMk/>
          <pc:sldMk cId="3092786490" sldId="265"/>
        </pc:sldMkLst>
        <pc:picChg chg="add mod">
          <ac:chgData name="Noreen Keziah Sioco" userId="f8f67695-55a8-490f-8f56-9294ce41990f" providerId="ADAL" clId="{F3954E26-D592-42DE-AA9B-6A55D4043ED4}" dt="2023-03-02T02:49:17.261" v="1" actId="27614"/>
          <ac:picMkLst>
            <pc:docMk/>
            <pc:sldMk cId="3092786490" sldId="265"/>
            <ac:picMk id="3" creationId="{080614BE-FE0C-0C43-FB89-DCD016BB5D9E}"/>
          </ac:picMkLst>
        </pc:picChg>
      </pc:sldChg>
      <pc:sldChg chg="addSp modSp mod">
        <pc:chgData name="Noreen Keziah Sioco" userId="f8f67695-55a8-490f-8f56-9294ce41990f" providerId="ADAL" clId="{F3954E26-D592-42DE-AA9B-6A55D4043ED4}" dt="2023-03-02T02:49:26.135" v="3" actId="27614"/>
        <pc:sldMkLst>
          <pc:docMk/>
          <pc:sldMk cId="2624049737" sldId="266"/>
        </pc:sldMkLst>
        <pc:picChg chg="add mod">
          <ac:chgData name="Noreen Keziah Sioco" userId="f8f67695-55a8-490f-8f56-9294ce41990f" providerId="ADAL" clId="{F3954E26-D592-42DE-AA9B-6A55D4043ED4}" dt="2023-03-02T02:49:26.135" v="3" actId="27614"/>
          <ac:picMkLst>
            <pc:docMk/>
            <pc:sldMk cId="2624049737" sldId="266"/>
            <ac:picMk id="3" creationId="{2204C902-787B-C9B3-9A36-5F0F00563C22}"/>
          </ac:picMkLst>
        </pc:picChg>
      </pc:sldChg>
      <pc:sldChg chg="addSp modSp mod">
        <pc:chgData name="Noreen Keziah Sioco" userId="f8f67695-55a8-490f-8f56-9294ce41990f" providerId="ADAL" clId="{F3954E26-D592-42DE-AA9B-6A55D4043ED4}" dt="2023-03-02T02:49:41.974" v="8" actId="962"/>
        <pc:sldMkLst>
          <pc:docMk/>
          <pc:sldMk cId="1498078012" sldId="267"/>
        </pc:sldMkLst>
        <pc:picChg chg="add mod">
          <ac:chgData name="Noreen Keziah Sioco" userId="f8f67695-55a8-490f-8f56-9294ce41990f" providerId="ADAL" clId="{F3954E26-D592-42DE-AA9B-6A55D4043ED4}" dt="2023-03-02T02:49:41.974" v="8" actId="962"/>
          <ac:picMkLst>
            <pc:docMk/>
            <pc:sldMk cId="1498078012" sldId="267"/>
            <ac:picMk id="3" creationId="{2A75106D-CC5E-0FE9-B077-A96A6E7B82BA}"/>
          </ac:picMkLst>
        </pc:picChg>
      </pc:sldChg>
      <pc:sldChg chg="addSp modSp mod">
        <pc:chgData name="Noreen Keziah Sioco" userId="f8f67695-55a8-490f-8f56-9294ce41990f" providerId="ADAL" clId="{F3954E26-D592-42DE-AA9B-6A55D4043ED4}" dt="2023-03-02T02:49:59.129" v="13" actId="962"/>
        <pc:sldMkLst>
          <pc:docMk/>
          <pc:sldMk cId="2085741559" sldId="268"/>
        </pc:sldMkLst>
        <pc:picChg chg="add mod">
          <ac:chgData name="Noreen Keziah Sioco" userId="f8f67695-55a8-490f-8f56-9294ce41990f" providerId="ADAL" clId="{F3954E26-D592-42DE-AA9B-6A55D4043ED4}" dt="2023-03-02T02:49:59.129" v="13" actId="962"/>
          <ac:picMkLst>
            <pc:docMk/>
            <pc:sldMk cId="2085741559" sldId="268"/>
            <ac:picMk id="3" creationId="{5EE33547-AC9A-1316-9A02-E80B58B09649}"/>
          </ac:picMkLst>
        </pc:picChg>
      </pc:sldChg>
      <pc:sldChg chg="addSp modSp add mod">
        <pc:chgData name="Noreen Keziah Sioco" userId="f8f67695-55a8-490f-8f56-9294ce41990f" providerId="ADAL" clId="{F3954E26-D592-42DE-AA9B-6A55D4043ED4}" dt="2023-03-02T02:50:07.330" v="16" actId="962"/>
        <pc:sldMkLst>
          <pc:docMk/>
          <pc:sldMk cId="3443280776" sldId="269"/>
        </pc:sldMkLst>
        <pc:picChg chg="add mod">
          <ac:chgData name="Noreen Keziah Sioco" userId="f8f67695-55a8-490f-8f56-9294ce41990f" providerId="ADAL" clId="{F3954E26-D592-42DE-AA9B-6A55D4043ED4}" dt="2023-03-02T02:50:07.330" v="16" actId="962"/>
          <ac:picMkLst>
            <pc:docMk/>
            <pc:sldMk cId="3443280776" sldId="269"/>
            <ac:picMk id="3" creationId="{ECAD4F06-9D68-FDFB-C649-031763D47D0B}"/>
          </ac:picMkLst>
        </pc:picChg>
      </pc:sldChg>
      <pc:sldChg chg="addSp modSp new mod ord">
        <pc:chgData name="Noreen Keziah Sioco" userId="f8f67695-55a8-490f-8f56-9294ce41990f" providerId="ADAL" clId="{F3954E26-D592-42DE-AA9B-6A55D4043ED4}" dt="2023-03-02T05:17:11.452" v="38"/>
        <pc:sldMkLst>
          <pc:docMk/>
          <pc:sldMk cId="907816772" sldId="270"/>
        </pc:sldMkLst>
        <pc:picChg chg="add mod">
          <ac:chgData name="Noreen Keziah Sioco" userId="f8f67695-55a8-490f-8f56-9294ce41990f" providerId="ADAL" clId="{F3954E26-D592-42DE-AA9B-6A55D4043ED4}" dt="2023-03-02T05:12:38.117" v="29" actId="27614"/>
          <ac:picMkLst>
            <pc:docMk/>
            <pc:sldMk cId="907816772" sldId="270"/>
            <ac:picMk id="3" creationId="{3E519E09-8E72-67E7-A8F5-1CDBB4B522DB}"/>
          </ac:picMkLst>
        </pc:picChg>
      </pc:sldChg>
      <pc:sldChg chg="add del">
        <pc:chgData name="Noreen Keziah Sioco" userId="f8f67695-55a8-490f-8f56-9294ce41990f" providerId="ADAL" clId="{F3954E26-D592-42DE-AA9B-6A55D4043ED4}" dt="2023-03-02T02:50:21.205" v="21" actId="2696"/>
        <pc:sldMkLst>
          <pc:docMk/>
          <pc:sldMk cId="1868117656" sldId="270"/>
        </pc:sldMkLst>
      </pc:sldChg>
      <pc:sldChg chg="addSp modSp add mod ord">
        <pc:chgData name="Noreen Keziah Sioco" userId="f8f67695-55a8-490f-8f56-9294ce41990f" providerId="ADAL" clId="{F3954E26-D592-42DE-AA9B-6A55D4043ED4}" dt="2023-03-02T05:17:29.208" v="40"/>
        <pc:sldMkLst>
          <pc:docMk/>
          <pc:sldMk cId="2738968084" sldId="271"/>
        </pc:sldMkLst>
        <pc:picChg chg="add mod">
          <ac:chgData name="Noreen Keziah Sioco" userId="f8f67695-55a8-490f-8f56-9294ce41990f" providerId="ADAL" clId="{F3954E26-D592-42DE-AA9B-6A55D4043ED4}" dt="2023-03-02T05:12:47.527" v="32" actId="962"/>
          <ac:picMkLst>
            <pc:docMk/>
            <pc:sldMk cId="2738968084" sldId="271"/>
            <ac:picMk id="3" creationId="{B1AFE986-F08F-2B43-506A-2BD2696E7B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3ED-52CB-7315-56B9-5214FAE4F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B1297-408C-3935-28C2-49E0E5033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2D43C-E2E9-7478-1F3E-A0E7F108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9C2B-00CA-FB1C-4F6D-D592BC95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D315-54C1-2374-4CAD-5C57B3F5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165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0D50-391A-5A33-A21A-F7BA8F38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0B96B-067C-6098-103C-E39038FE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23E8-0456-A666-F9AC-2D2BA4E4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B021-DCC2-C9B1-AEA1-A3D6387C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AAE7-846D-E0DA-BAAA-0A634447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39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50377-7A95-3CCF-C183-B36EE2AD2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1B88-3481-609B-4E61-1F38C58B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5B0B-8639-A942-76DF-6EC900F3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C766-385C-D456-13DC-526DAB7E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F71C-747F-D06D-C354-4F2CB9A7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02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8DE7-D0B5-8A40-D942-9F048BBB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2E4D-28D6-4265-326E-D075BF95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1702-2A5E-94AC-B83B-2DDC983B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1361-1313-AAF6-4550-B7BB3462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BAF5-57F9-0E6D-57C2-910443B7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372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F96C-F62C-7349-C642-B55BE442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121E-9651-94D7-B05C-53D284DA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8A91B-A51E-3EE4-C522-9B940824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AF49-D077-EFE7-AB99-D415B69C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08488-F8E1-0708-BBBA-C08FAFDF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563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BD4E-5818-17BA-6E35-258823A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7303-E344-7120-D99F-918436A3B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EA043-7D7C-FDEF-110F-F6A7EEDD3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D2DF-B12D-0F04-7FA3-95628B92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822FD-0D25-2935-5CDF-57C147F7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FEF4D-9C11-5FA3-06EA-E0593577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46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104E-2CBD-7519-77FB-79A689E8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FCDA-A947-5F28-DC32-7EE722A6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848E-3D36-ECB4-A179-2F5951FA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7568A-1A14-92C4-937E-689E53ED2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BE60F-8CBB-6464-2129-75FC1F074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487EC-45C7-0CD2-C7DB-9E75E8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98CA-A24A-D28F-6FC0-4F6F09F7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DAE53-B909-C565-73E2-64694088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267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EBF8-D7AB-AD3E-3C3A-86F3097A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20867-ED73-074F-E615-DB5800E8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5E922-070C-38FD-5E81-50672FCF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19ADF-4ABB-1A7F-B9FD-04065118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38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15BFE-BE49-1480-E421-B3A29E37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972CF-E36B-3805-2C9A-01D0DC16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71A4A-845E-E4B5-FD5B-1F7C4FB3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618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06A7-B8F2-01A8-DF86-CE458E8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8310-A397-C6C1-5484-684B50CE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48855-3400-3209-2439-C58540B33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A835-5C9E-D03D-9C2B-EA2F392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A1266-3F81-CA32-F842-5322D7B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BA4B3-4F78-2C8B-0A94-27752F1F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29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DE07-4B90-2043-E4FA-E09FBE46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35B8C-8533-E64B-2B59-B138790A0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D676A-1862-76A6-98DB-23F26A2E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FEE68-1246-319D-998E-9773224E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13DBE-90DB-47C7-03BA-648C9423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9C474-667F-40B3-0B21-F8721DD8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41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7C3FA-53CF-1E16-945A-0DA606D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DEB7-F9F8-C793-971D-E0205576A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C00D-2B2D-3126-FB6A-33F1FC79E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D5A3-3A6E-45EC-AD6E-AE05EC6FF812}" type="datetimeFigureOut">
              <a:rPr lang="en-PH" smtClean="0"/>
              <a:t>02/03/2023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755F-5ECF-B76B-4D58-60543AF6F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35EA-2E53-8731-E669-7A2E1D2CE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D1F6-BFE9-44D6-94D3-F2A567C0AB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92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F1F356-7F56-FA16-1136-53113223C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A75106D-CC5E-0FE9-B077-A96A6E7B8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EE33547-AC9A-1316-9A02-E80B58B0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4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AD4F06-9D68-FDFB-C649-031763D47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9C7951-E73E-44B7-26B9-D041ABEB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3AC08A-B291-8058-AB44-435E8E916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4E8D65D-85DA-C87C-9485-69F78CA39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7822CFB-9440-6755-316B-1016B0C94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F840E9-87DB-45BC-D283-EAA52493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3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0614BE-FE0C-0C43-FB89-DCD016BB5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04C902-787B-C9B3-9A36-5F0F0056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4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C61D34-2D27-DFB4-9DF2-0B272ECA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6DBF9B-7CA7-FB19-9A61-9757204B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5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3E519E09-8E72-67E7-A8F5-1CDBB4B52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1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AFE986-F08F-2B43-506A-2BD2696E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9F1F210BAA040A145296C92009194" ma:contentTypeVersion="12" ma:contentTypeDescription="Create a new document." ma:contentTypeScope="" ma:versionID="86b87dd1990d1a03de5b0921730c56a3">
  <xsd:schema xmlns:xsd="http://www.w3.org/2001/XMLSchema" xmlns:xs="http://www.w3.org/2001/XMLSchema" xmlns:p="http://schemas.microsoft.com/office/2006/metadata/properties" xmlns:ns2="c1ab46aa-4e63-48d8-a315-16c1f2d7c6c2" xmlns:ns3="74294220-e8b9-4fe7-8bb1-72bea3759816" targetNamespace="http://schemas.microsoft.com/office/2006/metadata/properties" ma:root="true" ma:fieldsID="3de928d1c25e52392fd9add420813a17" ns2:_="" ns3:_="">
    <xsd:import namespace="c1ab46aa-4e63-48d8-a315-16c1f2d7c6c2"/>
    <xsd:import namespace="74294220-e8b9-4fe7-8bb1-72bea3759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b46aa-4e63-48d8-a315-16c1f2d7c6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af8b06a-778d-4447-b55c-f8813fb4c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94220-e8b9-4fe7-8bb1-72bea375981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1b144ee-396b-48e9-92d3-2b55d73d65eb}" ma:internalName="TaxCatchAll" ma:showField="CatchAllData" ma:web="74294220-e8b9-4fe7-8bb1-72bea3759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ab46aa-4e63-48d8-a315-16c1f2d7c6c2">
      <Terms xmlns="http://schemas.microsoft.com/office/infopath/2007/PartnerControls"/>
    </lcf76f155ced4ddcb4097134ff3c332f>
    <TaxCatchAll xmlns="74294220-e8b9-4fe7-8bb1-72bea37598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79ED60-EA62-4272-B54C-A78BE77FC9B9}">
  <ds:schemaRefs>
    <ds:schemaRef ds:uri="74294220-e8b9-4fe7-8bb1-72bea3759816"/>
    <ds:schemaRef ds:uri="c1ab46aa-4e63-48d8-a315-16c1f2d7c6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41BA731-7E8F-4922-B04D-35B1B282F27B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c1ab46aa-4e63-48d8-a315-16c1f2d7c6c2"/>
    <ds:schemaRef ds:uri="http://www.w3.org/XML/1998/namespace"/>
    <ds:schemaRef ds:uri="http://purl.org/dc/terms/"/>
    <ds:schemaRef ds:uri="http://schemas.microsoft.com/office/2006/documentManagement/types"/>
    <ds:schemaRef ds:uri="74294220-e8b9-4fe7-8bb1-72bea3759816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FB43D18-6C17-4314-88DF-5450963CC3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Keziah Sioco</dc:creator>
  <cp:lastModifiedBy>Noreen Keziah Sioco</cp:lastModifiedBy>
  <cp:revision>1</cp:revision>
  <dcterms:created xsi:type="dcterms:W3CDTF">2023-03-01T18:32:35Z</dcterms:created>
  <dcterms:modified xsi:type="dcterms:W3CDTF">2023-03-02T05:17:38Z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0x0101005809F1F210BAA040A145296C92009194</vt:lpwstr>
  </property>
  <property fmtid="{D5CDD505-2E9C-101B-9397-08002B2CF9AE}" pid="3" name="MediaServiceImageTags">
    <vt:lpwstr/>
  </property>
</Properties>
</file>