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3B50D-FB04-48DA-B88D-896DB0CCFFC3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F52272-78D8-4772-9A02-0E4699427DD1}">
      <dgm:prSet/>
      <dgm:spPr/>
      <dgm:t>
        <a:bodyPr/>
        <a:lstStyle/>
        <a:p>
          <a:pPr algn="ctr"/>
          <a:r>
            <a:rPr lang="en-US" dirty="0"/>
            <a:t>Interview with the owner of Apelo Dental Clinic</a:t>
          </a:r>
        </a:p>
      </dgm:t>
    </dgm:pt>
    <dgm:pt modelId="{75D65701-D3A6-4D50-834D-479A7F7441CA}" type="parTrans" cxnId="{169C018D-CC0A-4F2E-A4A3-E90F114A1A54}">
      <dgm:prSet/>
      <dgm:spPr/>
      <dgm:t>
        <a:bodyPr/>
        <a:lstStyle/>
        <a:p>
          <a:endParaRPr lang="en-US"/>
        </a:p>
      </dgm:t>
    </dgm:pt>
    <dgm:pt modelId="{ED15EC0B-96C0-42AC-B17A-76B6AA0ED063}" type="sibTrans" cxnId="{169C018D-CC0A-4F2E-A4A3-E90F114A1A5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EDBFFBF-A360-4D8A-9D40-F7534A8A36C7}">
      <dgm:prSet/>
      <dgm:spPr/>
      <dgm:t>
        <a:bodyPr/>
        <a:lstStyle/>
        <a:p>
          <a:pPr algn="ctr"/>
          <a:r>
            <a:rPr lang="en-US" dirty="0"/>
            <a:t>Progress update on current solutions</a:t>
          </a:r>
        </a:p>
      </dgm:t>
    </dgm:pt>
    <dgm:pt modelId="{792F0E6C-B1C2-48A5-9B90-07649B2EB169}" type="parTrans" cxnId="{7E53696B-1600-4A6C-818F-698B2068E092}">
      <dgm:prSet/>
      <dgm:spPr/>
      <dgm:t>
        <a:bodyPr/>
        <a:lstStyle/>
        <a:p>
          <a:endParaRPr lang="en-US"/>
        </a:p>
      </dgm:t>
    </dgm:pt>
    <dgm:pt modelId="{85C5F619-892C-4B5A-BFEC-997E9A5B1F84}" type="sibTrans" cxnId="{7E53696B-1600-4A6C-818F-698B2068E09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BB6C4EE-EFF0-4FC3-AC6C-0A9F17EC8C3A}">
      <dgm:prSet/>
      <dgm:spPr/>
      <dgm:t>
        <a:bodyPr/>
        <a:lstStyle/>
        <a:p>
          <a:pPr algn="ctr"/>
          <a:r>
            <a:rPr lang="en-US" dirty="0"/>
            <a:t>Walk through low fidelity prototype</a:t>
          </a:r>
        </a:p>
      </dgm:t>
    </dgm:pt>
    <dgm:pt modelId="{6E091A9A-1763-45B7-8CF6-D27B2232BD6C}" type="parTrans" cxnId="{D894CE21-F44D-4726-A0BB-2F299252ED4E}">
      <dgm:prSet/>
      <dgm:spPr/>
      <dgm:t>
        <a:bodyPr/>
        <a:lstStyle/>
        <a:p>
          <a:endParaRPr lang="en-US"/>
        </a:p>
      </dgm:t>
    </dgm:pt>
    <dgm:pt modelId="{D71C4417-7B61-4C1F-B12A-6381B23E3AD5}" type="sibTrans" cxnId="{D894CE21-F44D-4726-A0BB-2F299252ED4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9FBF6CF-4A43-4AB7-B7D7-18FFBCA65A41}" type="pres">
      <dgm:prSet presAssocID="{ACC3B50D-FB04-48DA-B88D-896DB0CCFFC3}" presName="Name0" presStyleCnt="0">
        <dgm:presLayoutVars>
          <dgm:animLvl val="lvl"/>
          <dgm:resizeHandles val="exact"/>
        </dgm:presLayoutVars>
      </dgm:prSet>
      <dgm:spPr/>
    </dgm:pt>
    <dgm:pt modelId="{C40BF485-9EEA-4B71-89A1-79478F1B6FF2}" type="pres">
      <dgm:prSet presAssocID="{F9F52272-78D8-4772-9A02-0E4699427DD1}" presName="compositeNode" presStyleCnt="0">
        <dgm:presLayoutVars>
          <dgm:bulletEnabled val="1"/>
        </dgm:presLayoutVars>
      </dgm:prSet>
      <dgm:spPr/>
    </dgm:pt>
    <dgm:pt modelId="{CFB798AC-32CC-4213-8DE5-81DB8A30EF2D}" type="pres">
      <dgm:prSet presAssocID="{F9F52272-78D8-4772-9A02-0E4699427DD1}" presName="bgRect" presStyleLbl="bgAccFollowNode1" presStyleIdx="0" presStyleCnt="3"/>
      <dgm:spPr/>
    </dgm:pt>
    <dgm:pt modelId="{54C9CF79-FDC6-4AEF-87D9-F4E796E0E5D2}" type="pres">
      <dgm:prSet presAssocID="{ED15EC0B-96C0-42AC-B17A-76B6AA0ED06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9ACBC47-8937-4A29-AF52-4A1C216FF988}" type="pres">
      <dgm:prSet presAssocID="{F9F52272-78D8-4772-9A02-0E4699427DD1}" presName="bottomLine" presStyleLbl="alignNode1" presStyleIdx="1" presStyleCnt="6">
        <dgm:presLayoutVars/>
      </dgm:prSet>
      <dgm:spPr/>
    </dgm:pt>
    <dgm:pt modelId="{966C1FE0-DFC3-4AE1-974D-207CD96B93E3}" type="pres">
      <dgm:prSet presAssocID="{F9F52272-78D8-4772-9A02-0E4699427DD1}" presName="nodeText" presStyleLbl="bgAccFollowNode1" presStyleIdx="0" presStyleCnt="3">
        <dgm:presLayoutVars>
          <dgm:bulletEnabled val="1"/>
        </dgm:presLayoutVars>
      </dgm:prSet>
      <dgm:spPr/>
    </dgm:pt>
    <dgm:pt modelId="{A34A669B-ED54-4006-A7BC-CB49426E2733}" type="pres">
      <dgm:prSet presAssocID="{ED15EC0B-96C0-42AC-B17A-76B6AA0ED063}" presName="sibTrans" presStyleCnt="0"/>
      <dgm:spPr/>
    </dgm:pt>
    <dgm:pt modelId="{5538192E-C95D-4C3A-B8D1-44662DDB56DB}" type="pres">
      <dgm:prSet presAssocID="{0EDBFFBF-A360-4D8A-9D40-F7534A8A36C7}" presName="compositeNode" presStyleCnt="0">
        <dgm:presLayoutVars>
          <dgm:bulletEnabled val="1"/>
        </dgm:presLayoutVars>
      </dgm:prSet>
      <dgm:spPr/>
    </dgm:pt>
    <dgm:pt modelId="{30E12BE0-E19D-4569-83C2-600E12C72EFC}" type="pres">
      <dgm:prSet presAssocID="{0EDBFFBF-A360-4D8A-9D40-F7534A8A36C7}" presName="bgRect" presStyleLbl="bgAccFollowNode1" presStyleIdx="1" presStyleCnt="3"/>
      <dgm:spPr/>
    </dgm:pt>
    <dgm:pt modelId="{48F0C8EB-2EBA-48EF-8F80-8D6CB9BB1E29}" type="pres">
      <dgm:prSet presAssocID="{85C5F619-892C-4B5A-BFEC-997E9A5B1F8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7183775-0552-474F-8BC2-B54B13167A91}" type="pres">
      <dgm:prSet presAssocID="{0EDBFFBF-A360-4D8A-9D40-F7534A8A36C7}" presName="bottomLine" presStyleLbl="alignNode1" presStyleIdx="3" presStyleCnt="6">
        <dgm:presLayoutVars/>
      </dgm:prSet>
      <dgm:spPr/>
    </dgm:pt>
    <dgm:pt modelId="{A5A2DC80-67B3-4625-B01E-8C5609E93017}" type="pres">
      <dgm:prSet presAssocID="{0EDBFFBF-A360-4D8A-9D40-F7534A8A36C7}" presName="nodeText" presStyleLbl="bgAccFollowNode1" presStyleIdx="1" presStyleCnt="3">
        <dgm:presLayoutVars>
          <dgm:bulletEnabled val="1"/>
        </dgm:presLayoutVars>
      </dgm:prSet>
      <dgm:spPr/>
    </dgm:pt>
    <dgm:pt modelId="{C04E0BC3-7C6E-408B-A6CE-F8771CA83E0C}" type="pres">
      <dgm:prSet presAssocID="{85C5F619-892C-4B5A-BFEC-997E9A5B1F84}" presName="sibTrans" presStyleCnt="0"/>
      <dgm:spPr/>
    </dgm:pt>
    <dgm:pt modelId="{9FDDC50E-D2AD-45AF-9D5B-B44181F978D6}" type="pres">
      <dgm:prSet presAssocID="{4BB6C4EE-EFF0-4FC3-AC6C-0A9F17EC8C3A}" presName="compositeNode" presStyleCnt="0">
        <dgm:presLayoutVars>
          <dgm:bulletEnabled val="1"/>
        </dgm:presLayoutVars>
      </dgm:prSet>
      <dgm:spPr/>
    </dgm:pt>
    <dgm:pt modelId="{8D8B2E05-CF4F-435D-A6FC-E3A94E0DD9B3}" type="pres">
      <dgm:prSet presAssocID="{4BB6C4EE-EFF0-4FC3-AC6C-0A9F17EC8C3A}" presName="bgRect" presStyleLbl="bgAccFollowNode1" presStyleIdx="2" presStyleCnt="3"/>
      <dgm:spPr/>
    </dgm:pt>
    <dgm:pt modelId="{E0369691-DBB8-48C3-A886-ED5BBAEBFFBC}" type="pres">
      <dgm:prSet presAssocID="{D71C4417-7B61-4C1F-B12A-6381B23E3AD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69C7521-A73C-4D71-B782-911A8E2303E4}" type="pres">
      <dgm:prSet presAssocID="{4BB6C4EE-EFF0-4FC3-AC6C-0A9F17EC8C3A}" presName="bottomLine" presStyleLbl="alignNode1" presStyleIdx="5" presStyleCnt="6">
        <dgm:presLayoutVars/>
      </dgm:prSet>
      <dgm:spPr/>
    </dgm:pt>
    <dgm:pt modelId="{F618FE24-3448-4CAB-A17F-E1A84ED50D65}" type="pres">
      <dgm:prSet presAssocID="{4BB6C4EE-EFF0-4FC3-AC6C-0A9F17EC8C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894B009-1EC3-44EA-AB9B-CAC3D49687DC}" type="presOf" srcId="{4BB6C4EE-EFF0-4FC3-AC6C-0A9F17EC8C3A}" destId="{8D8B2E05-CF4F-435D-A6FC-E3A94E0DD9B3}" srcOrd="0" destOrd="0" presId="urn:microsoft.com/office/officeart/2016/7/layout/BasicLinearProcessNumbered"/>
    <dgm:cxn modelId="{D894CE21-F44D-4726-A0BB-2F299252ED4E}" srcId="{ACC3B50D-FB04-48DA-B88D-896DB0CCFFC3}" destId="{4BB6C4EE-EFF0-4FC3-AC6C-0A9F17EC8C3A}" srcOrd="2" destOrd="0" parTransId="{6E091A9A-1763-45B7-8CF6-D27B2232BD6C}" sibTransId="{D71C4417-7B61-4C1F-B12A-6381B23E3AD5}"/>
    <dgm:cxn modelId="{EEC9D027-739C-45F7-9D59-9279629C1373}" type="presOf" srcId="{4BB6C4EE-EFF0-4FC3-AC6C-0A9F17EC8C3A}" destId="{F618FE24-3448-4CAB-A17F-E1A84ED50D65}" srcOrd="1" destOrd="0" presId="urn:microsoft.com/office/officeart/2016/7/layout/BasicLinearProcessNumbered"/>
    <dgm:cxn modelId="{EF151A38-63CD-4BC6-B3FF-D16119C08B30}" type="presOf" srcId="{F9F52272-78D8-4772-9A02-0E4699427DD1}" destId="{CFB798AC-32CC-4213-8DE5-81DB8A30EF2D}" srcOrd="0" destOrd="0" presId="urn:microsoft.com/office/officeart/2016/7/layout/BasicLinearProcessNumbered"/>
    <dgm:cxn modelId="{F4BAB83C-AEEB-4EE5-8F05-AF46E038C1E2}" type="presOf" srcId="{0EDBFFBF-A360-4D8A-9D40-F7534A8A36C7}" destId="{30E12BE0-E19D-4569-83C2-600E12C72EFC}" srcOrd="0" destOrd="0" presId="urn:microsoft.com/office/officeart/2016/7/layout/BasicLinearProcessNumbered"/>
    <dgm:cxn modelId="{8A01776A-111C-489A-8879-99E50D6B214A}" type="presOf" srcId="{ED15EC0B-96C0-42AC-B17A-76B6AA0ED063}" destId="{54C9CF79-FDC6-4AEF-87D9-F4E796E0E5D2}" srcOrd="0" destOrd="0" presId="urn:microsoft.com/office/officeart/2016/7/layout/BasicLinearProcessNumbered"/>
    <dgm:cxn modelId="{7E53696B-1600-4A6C-818F-698B2068E092}" srcId="{ACC3B50D-FB04-48DA-B88D-896DB0CCFFC3}" destId="{0EDBFFBF-A360-4D8A-9D40-F7534A8A36C7}" srcOrd="1" destOrd="0" parTransId="{792F0E6C-B1C2-48A5-9B90-07649B2EB169}" sibTransId="{85C5F619-892C-4B5A-BFEC-997E9A5B1F84}"/>
    <dgm:cxn modelId="{6A7C8171-1766-4E5A-9CB0-B813ED044434}" type="presOf" srcId="{F9F52272-78D8-4772-9A02-0E4699427DD1}" destId="{966C1FE0-DFC3-4AE1-974D-207CD96B93E3}" srcOrd="1" destOrd="0" presId="urn:microsoft.com/office/officeart/2016/7/layout/BasicLinearProcessNumbered"/>
    <dgm:cxn modelId="{34C85A57-3EAC-436A-A768-73A746E1B8FB}" type="presOf" srcId="{85C5F619-892C-4B5A-BFEC-997E9A5B1F84}" destId="{48F0C8EB-2EBA-48EF-8F80-8D6CB9BB1E29}" srcOrd="0" destOrd="0" presId="urn:microsoft.com/office/officeart/2016/7/layout/BasicLinearProcessNumbered"/>
    <dgm:cxn modelId="{169C018D-CC0A-4F2E-A4A3-E90F114A1A54}" srcId="{ACC3B50D-FB04-48DA-B88D-896DB0CCFFC3}" destId="{F9F52272-78D8-4772-9A02-0E4699427DD1}" srcOrd="0" destOrd="0" parTransId="{75D65701-D3A6-4D50-834D-479A7F7441CA}" sibTransId="{ED15EC0B-96C0-42AC-B17A-76B6AA0ED063}"/>
    <dgm:cxn modelId="{32C0748F-A03A-4881-B3CC-49EE3BBD1177}" type="presOf" srcId="{ACC3B50D-FB04-48DA-B88D-896DB0CCFFC3}" destId="{39FBF6CF-4A43-4AB7-B7D7-18FFBCA65A41}" srcOrd="0" destOrd="0" presId="urn:microsoft.com/office/officeart/2016/7/layout/BasicLinearProcessNumbered"/>
    <dgm:cxn modelId="{DAD8D194-BF60-4D24-8DCF-3220CF9B7896}" type="presOf" srcId="{D71C4417-7B61-4C1F-B12A-6381B23E3AD5}" destId="{E0369691-DBB8-48C3-A886-ED5BBAEBFFBC}" srcOrd="0" destOrd="0" presId="urn:microsoft.com/office/officeart/2016/7/layout/BasicLinearProcessNumbered"/>
    <dgm:cxn modelId="{CDC5E9B1-8F4D-449C-A322-56A225BF605C}" type="presOf" srcId="{0EDBFFBF-A360-4D8A-9D40-F7534A8A36C7}" destId="{A5A2DC80-67B3-4625-B01E-8C5609E93017}" srcOrd="1" destOrd="0" presId="urn:microsoft.com/office/officeart/2016/7/layout/BasicLinearProcessNumbered"/>
    <dgm:cxn modelId="{A8879BDF-908A-485E-BA13-75960F4BF9A4}" type="presParOf" srcId="{39FBF6CF-4A43-4AB7-B7D7-18FFBCA65A41}" destId="{C40BF485-9EEA-4B71-89A1-79478F1B6FF2}" srcOrd="0" destOrd="0" presId="urn:microsoft.com/office/officeart/2016/7/layout/BasicLinearProcessNumbered"/>
    <dgm:cxn modelId="{24FBBA40-1C29-4066-A451-57D676DEBC75}" type="presParOf" srcId="{C40BF485-9EEA-4B71-89A1-79478F1B6FF2}" destId="{CFB798AC-32CC-4213-8DE5-81DB8A30EF2D}" srcOrd="0" destOrd="0" presId="urn:microsoft.com/office/officeart/2016/7/layout/BasicLinearProcessNumbered"/>
    <dgm:cxn modelId="{8411BF89-C19B-4EF3-B9B4-9FDD73EA8299}" type="presParOf" srcId="{C40BF485-9EEA-4B71-89A1-79478F1B6FF2}" destId="{54C9CF79-FDC6-4AEF-87D9-F4E796E0E5D2}" srcOrd="1" destOrd="0" presId="urn:microsoft.com/office/officeart/2016/7/layout/BasicLinearProcessNumbered"/>
    <dgm:cxn modelId="{A0DFE4A0-5B24-415F-8D98-E638BA5D6E52}" type="presParOf" srcId="{C40BF485-9EEA-4B71-89A1-79478F1B6FF2}" destId="{09ACBC47-8937-4A29-AF52-4A1C216FF988}" srcOrd="2" destOrd="0" presId="urn:microsoft.com/office/officeart/2016/7/layout/BasicLinearProcessNumbered"/>
    <dgm:cxn modelId="{1F5E99CF-804D-429F-8904-7E1792125144}" type="presParOf" srcId="{C40BF485-9EEA-4B71-89A1-79478F1B6FF2}" destId="{966C1FE0-DFC3-4AE1-974D-207CD96B93E3}" srcOrd="3" destOrd="0" presId="urn:microsoft.com/office/officeart/2016/7/layout/BasicLinearProcessNumbered"/>
    <dgm:cxn modelId="{11D78892-9128-4BAC-9274-367D1A27198E}" type="presParOf" srcId="{39FBF6CF-4A43-4AB7-B7D7-18FFBCA65A41}" destId="{A34A669B-ED54-4006-A7BC-CB49426E2733}" srcOrd="1" destOrd="0" presId="urn:microsoft.com/office/officeart/2016/7/layout/BasicLinearProcessNumbered"/>
    <dgm:cxn modelId="{E8ECA9BB-7ABC-4DC5-998B-578CCEC20696}" type="presParOf" srcId="{39FBF6CF-4A43-4AB7-B7D7-18FFBCA65A41}" destId="{5538192E-C95D-4C3A-B8D1-44662DDB56DB}" srcOrd="2" destOrd="0" presId="urn:microsoft.com/office/officeart/2016/7/layout/BasicLinearProcessNumbered"/>
    <dgm:cxn modelId="{D5909329-53C2-4679-B3B9-8F0534984336}" type="presParOf" srcId="{5538192E-C95D-4C3A-B8D1-44662DDB56DB}" destId="{30E12BE0-E19D-4569-83C2-600E12C72EFC}" srcOrd="0" destOrd="0" presId="urn:microsoft.com/office/officeart/2016/7/layout/BasicLinearProcessNumbered"/>
    <dgm:cxn modelId="{05905923-4E84-4BE4-A1B0-5322CF9E7834}" type="presParOf" srcId="{5538192E-C95D-4C3A-B8D1-44662DDB56DB}" destId="{48F0C8EB-2EBA-48EF-8F80-8D6CB9BB1E29}" srcOrd="1" destOrd="0" presId="urn:microsoft.com/office/officeart/2016/7/layout/BasicLinearProcessNumbered"/>
    <dgm:cxn modelId="{8C869031-1ACD-48EC-8D2B-CB51A11ECEC9}" type="presParOf" srcId="{5538192E-C95D-4C3A-B8D1-44662DDB56DB}" destId="{C7183775-0552-474F-8BC2-B54B13167A91}" srcOrd="2" destOrd="0" presId="urn:microsoft.com/office/officeart/2016/7/layout/BasicLinearProcessNumbered"/>
    <dgm:cxn modelId="{6FE7851E-7C4D-4B29-A58E-92F2B55F61FA}" type="presParOf" srcId="{5538192E-C95D-4C3A-B8D1-44662DDB56DB}" destId="{A5A2DC80-67B3-4625-B01E-8C5609E93017}" srcOrd="3" destOrd="0" presId="urn:microsoft.com/office/officeart/2016/7/layout/BasicLinearProcessNumbered"/>
    <dgm:cxn modelId="{9259A239-CC34-43C1-8821-838553D54D8F}" type="presParOf" srcId="{39FBF6CF-4A43-4AB7-B7D7-18FFBCA65A41}" destId="{C04E0BC3-7C6E-408B-A6CE-F8771CA83E0C}" srcOrd="3" destOrd="0" presId="urn:microsoft.com/office/officeart/2016/7/layout/BasicLinearProcessNumbered"/>
    <dgm:cxn modelId="{59F673B9-C7FC-4364-A94E-2D00CEC51DC6}" type="presParOf" srcId="{39FBF6CF-4A43-4AB7-B7D7-18FFBCA65A41}" destId="{9FDDC50E-D2AD-45AF-9D5B-B44181F978D6}" srcOrd="4" destOrd="0" presId="urn:microsoft.com/office/officeart/2016/7/layout/BasicLinearProcessNumbered"/>
    <dgm:cxn modelId="{9F814B57-EBD2-4CE8-BC2C-F66448FF4FBE}" type="presParOf" srcId="{9FDDC50E-D2AD-45AF-9D5B-B44181F978D6}" destId="{8D8B2E05-CF4F-435D-A6FC-E3A94E0DD9B3}" srcOrd="0" destOrd="0" presId="urn:microsoft.com/office/officeart/2016/7/layout/BasicLinearProcessNumbered"/>
    <dgm:cxn modelId="{DB36779D-0F83-4349-A1B6-B8D27E5015D1}" type="presParOf" srcId="{9FDDC50E-D2AD-45AF-9D5B-B44181F978D6}" destId="{E0369691-DBB8-48C3-A886-ED5BBAEBFFBC}" srcOrd="1" destOrd="0" presId="urn:microsoft.com/office/officeart/2016/7/layout/BasicLinearProcessNumbered"/>
    <dgm:cxn modelId="{4085EA0D-BA70-461C-858F-9033CBC5F606}" type="presParOf" srcId="{9FDDC50E-D2AD-45AF-9D5B-B44181F978D6}" destId="{F69C7521-A73C-4D71-B782-911A8E2303E4}" srcOrd="2" destOrd="0" presId="urn:microsoft.com/office/officeart/2016/7/layout/BasicLinearProcessNumbered"/>
    <dgm:cxn modelId="{5C5698EF-0D8E-4A9A-8628-CFF66AB9F529}" type="presParOf" srcId="{9FDDC50E-D2AD-45AF-9D5B-B44181F978D6}" destId="{F618FE24-3448-4CAB-A17F-E1A84ED50D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798AC-32CC-4213-8DE5-81DB8A30EF2D}">
      <dsp:nvSpPr>
        <dsp:cNvPr id="0" name=""/>
        <dsp:cNvSpPr/>
      </dsp:nvSpPr>
      <dsp:spPr>
        <a:xfrm>
          <a:off x="0" y="0"/>
          <a:ext cx="3333751" cy="25384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Interview with the owner of Apelo Dental Clinic</a:t>
          </a:r>
        </a:p>
      </dsp:txBody>
      <dsp:txXfrm>
        <a:off x="0" y="964623"/>
        <a:ext cx="3333751" cy="1523089"/>
      </dsp:txXfrm>
    </dsp:sp>
    <dsp:sp modelId="{54C9CF79-FDC6-4AEF-87D9-F4E796E0E5D2}">
      <dsp:nvSpPr>
        <dsp:cNvPr id="0" name=""/>
        <dsp:cNvSpPr/>
      </dsp:nvSpPr>
      <dsp:spPr>
        <a:xfrm>
          <a:off x="1286103" y="253848"/>
          <a:ext cx="761544" cy="761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1397629" y="365374"/>
        <a:ext cx="538492" cy="538492"/>
      </dsp:txXfrm>
    </dsp:sp>
    <dsp:sp modelId="{09ACBC47-8937-4A29-AF52-4A1C216FF988}">
      <dsp:nvSpPr>
        <dsp:cNvPr id="0" name=""/>
        <dsp:cNvSpPr/>
      </dsp:nvSpPr>
      <dsp:spPr>
        <a:xfrm>
          <a:off x="0" y="2538411"/>
          <a:ext cx="3333751" cy="72"/>
        </a:xfrm>
        <a:prstGeom prst="rect">
          <a:avLst/>
        </a:prstGeom>
        <a:solidFill>
          <a:schemeClr val="accent2">
            <a:hueOff val="-298701"/>
            <a:satOff val="-137"/>
            <a:lumOff val="1372"/>
            <a:alphaOff val="0"/>
          </a:schemeClr>
        </a:solidFill>
        <a:ln w="12700" cap="flat" cmpd="sng" algn="ctr">
          <a:solidFill>
            <a:schemeClr val="accent2">
              <a:hueOff val="-298701"/>
              <a:satOff val="-137"/>
              <a:lumOff val="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E12BE0-E19D-4569-83C2-600E12C72EFC}">
      <dsp:nvSpPr>
        <dsp:cNvPr id="0" name=""/>
        <dsp:cNvSpPr/>
      </dsp:nvSpPr>
      <dsp:spPr>
        <a:xfrm>
          <a:off x="3667126" y="0"/>
          <a:ext cx="3333751" cy="2538483"/>
        </a:xfrm>
        <a:prstGeom prst="rect">
          <a:avLst/>
        </a:prstGeom>
        <a:solidFill>
          <a:schemeClr val="accent2">
            <a:tint val="40000"/>
            <a:alpha val="90000"/>
            <a:hueOff val="-989091"/>
            <a:satOff val="646"/>
            <a:lumOff val="5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89091"/>
              <a:satOff val="646"/>
              <a:lumOff val="5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Progress update on current solutions</a:t>
          </a:r>
        </a:p>
      </dsp:txBody>
      <dsp:txXfrm>
        <a:off x="3667126" y="964623"/>
        <a:ext cx="3333751" cy="1523089"/>
      </dsp:txXfrm>
    </dsp:sp>
    <dsp:sp modelId="{48F0C8EB-2EBA-48EF-8F80-8D6CB9BB1E29}">
      <dsp:nvSpPr>
        <dsp:cNvPr id="0" name=""/>
        <dsp:cNvSpPr/>
      </dsp:nvSpPr>
      <dsp:spPr>
        <a:xfrm>
          <a:off x="4953229" y="253848"/>
          <a:ext cx="761544" cy="761544"/>
        </a:xfrm>
        <a:prstGeom prst="ellipse">
          <a:avLst/>
        </a:prstGeom>
        <a:solidFill>
          <a:schemeClr val="accent2">
            <a:hueOff val="-597403"/>
            <a:satOff val="-273"/>
            <a:lumOff val="2745"/>
            <a:alphaOff val="0"/>
          </a:schemeClr>
        </a:solidFill>
        <a:ln w="12700" cap="flat" cmpd="sng" algn="ctr">
          <a:solidFill>
            <a:schemeClr val="accent2">
              <a:hueOff val="-597403"/>
              <a:satOff val="-273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5064755" y="365374"/>
        <a:ext cx="538492" cy="538492"/>
      </dsp:txXfrm>
    </dsp:sp>
    <dsp:sp modelId="{C7183775-0552-474F-8BC2-B54B13167A91}">
      <dsp:nvSpPr>
        <dsp:cNvPr id="0" name=""/>
        <dsp:cNvSpPr/>
      </dsp:nvSpPr>
      <dsp:spPr>
        <a:xfrm>
          <a:off x="3667126" y="2538411"/>
          <a:ext cx="3333751" cy="72"/>
        </a:xfrm>
        <a:prstGeom prst="rect">
          <a:avLst/>
        </a:prstGeom>
        <a:solidFill>
          <a:schemeClr val="accent2">
            <a:hueOff val="-896104"/>
            <a:satOff val="-410"/>
            <a:lumOff val="4117"/>
            <a:alphaOff val="0"/>
          </a:schemeClr>
        </a:solidFill>
        <a:ln w="12700" cap="flat" cmpd="sng" algn="ctr">
          <a:solidFill>
            <a:schemeClr val="accent2">
              <a:hueOff val="-896104"/>
              <a:satOff val="-410"/>
              <a:lumOff val="4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B2E05-CF4F-435D-A6FC-E3A94E0DD9B3}">
      <dsp:nvSpPr>
        <dsp:cNvPr id="0" name=""/>
        <dsp:cNvSpPr/>
      </dsp:nvSpPr>
      <dsp:spPr>
        <a:xfrm>
          <a:off x="7334252" y="0"/>
          <a:ext cx="3333751" cy="2538483"/>
        </a:xfrm>
        <a:prstGeom prst="rect">
          <a:avLst/>
        </a:prstGeom>
        <a:solidFill>
          <a:schemeClr val="accent2">
            <a:tint val="40000"/>
            <a:alpha val="90000"/>
            <a:hueOff val="-1978182"/>
            <a:satOff val="1293"/>
            <a:lumOff val="11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78182"/>
              <a:satOff val="1293"/>
              <a:lumOff val="11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Walk through low fidelity prototype</a:t>
          </a:r>
        </a:p>
      </dsp:txBody>
      <dsp:txXfrm>
        <a:off x="7334252" y="964623"/>
        <a:ext cx="3333751" cy="1523089"/>
      </dsp:txXfrm>
    </dsp:sp>
    <dsp:sp modelId="{E0369691-DBB8-48C3-A886-ED5BBAEBFFBC}">
      <dsp:nvSpPr>
        <dsp:cNvPr id="0" name=""/>
        <dsp:cNvSpPr/>
      </dsp:nvSpPr>
      <dsp:spPr>
        <a:xfrm>
          <a:off x="8620355" y="253848"/>
          <a:ext cx="761544" cy="761544"/>
        </a:xfrm>
        <a:prstGeom prst="ellipse">
          <a:avLst/>
        </a:prstGeom>
        <a:solidFill>
          <a:schemeClr val="accent2">
            <a:hueOff val="-1194806"/>
            <a:satOff val="-546"/>
            <a:lumOff val="5490"/>
            <a:alphaOff val="0"/>
          </a:schemeClr>
        </a:solidFill>
        <a:ln w="12700" cap="flat" cmpd="sng" algn="ctr">
          <a:solidFill>
            <a:schemeClr val="accent2">
              <a:hueOff val="-1194806"/>
              <a:satOff val="-546"/>
              <a:lumOff val="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8731881" y="365374"/>
        <a:ext cx="538492" cy="538492"/>
      </dsp:txXfrm>
    </dsp:sp>
    <dsp:sp modelId="{F69C7521-A73C-4D71-B782-911A8E2303E4}">
      <dsp:nvSpPr>
        <dsp:cNvPr id="0" name=""/>
        <dsp:cNvSpPr/>
      </dsp:nvSpPr>
      <dsp:spPr>
        <a:xfrm>
          <a:off x="7334252" y="2538411"/>
          <a:ext cx="3333751" cy="72"/>
        </a:xfrm>
        <a:prstGeom prst="rect">
          <a:avLst/>
        </a:prstGeom>
        <a:solidFill>
          <a:schemeClr val="accent2">
            <a:hueOff val="-1493507"/>
            <a:satOff val="-683"/>
            <a:lumOff val="6862"/>
            <a:alphaOff val="0"/>
          </a:schemeClr>
        </a:solidFill>
        <a:ln w="12700" cap="flat" cmpd="sng" algn="ctr">
          <a:solidFill>
            <a:schemeClr val="accent2">
              <a:hueOff val="-1493507"/>
              <a:satOff val="-683"/>
              <a:lumOff val="6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4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802C-0B0B-2384-FE23-999C8C76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/>
              <a:t>Apelo Dental Clinic Progress Report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AE36C-30EA-6AD0-2E64-74D623886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Client Meeting for SSYADD1</a:t>
            </a:r>
            <a:endParaRPr lang="en-PH" dirty="0"/>
          </a:p>
        </p:txBody>
      </p:sp>
      <p:pic>
        <p:nvPicPr>
          <p:cNvPr id="4" name="Picture 3" descr="Brain inside a lightbulb concept">
            <a:extLst>
              <a:ext uri="{FF2B5EF4-FFF2-40B4-BE49-F238E27FC236}">
                <a16:creationId xmlns:a16="http://schemas.microsoft.com/office/drawing/2014/main" id="{EF264558-E76B-53B5-7FEE-F03296A41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7856D-4DB5-42B0-2308-06E39B8C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Agenda:</a:t>
            </a:r>
            <a:endParaRPr lang="en-P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43391-E39F-BE86-6DF7-C33E5D873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582188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92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D4E-866C-C7F0-6400-FC05EE4C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56916"/>
            <a:ext cx="9144000" cy="1344168"/>
          </a:xfrm>
        </p:spPr>
        <p:txBody>
          <a:bodyPr/>
          <a:lstStyle/>
          <a:p>
            <a:pPr algn="ctr"/>
            <a:r>
              <a:rPr lang="en-US" dirty="0"/>
              <a:t>Interview with Dr. Denroe Apelo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942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EA0-3A49-8046-FB0F-8C70C72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5C2D-5725-0EA9-E1F2-8BEA76C4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2151743"/>
          </a:xfrm>
        </p:spPr>
        <p:txBody>
          <a:bodyPr/>
          <a:lstStyle/>
          <a:p>
            <a:r>
              <a:rPr lang="en-US" dirty="0"/>
              <a:t>Queueing causes delay.</a:t>
            </a:r>
          </a:p>
          <a:p>
            <a:r>
              <a:rPr lang="en-US" dirty="0"/>
              <a:t>Manual retrieval of patient records slows the process.</a:t>
            </a:r>
          </a:p>
          <a:p>
            <a:r>
              <a:rPr lang="en-US" dirty="0"/>
              <a:t>Number of patients are not distributed optimally over the days.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4295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87EE-01A6-F2A7-9BA5-EF76881C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F887-19D4-0EF5-EA91-30E6C451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numbers instead of appointment. Also, showing the current number being served.</a:t>
            </a:r>
          </a:p>
          <a:p>
            <a:r>
              <a:rPr lang="en-US" dirty="0"/>
              <a:t>Search function to retrieve patient information.</a:t>
            </a:r>
          </a:p>
          <a:p>
            <a:r>
              <a:rPr lang="en-US" dirty="0"/>
              <a:t>Providing analytics of key performance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5E1-39B2-3F19-06D5-3F8B16D5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2756916"/>
            <a:ext cx="9144000" cy="1344168"/>
          </a:xfrm>
        </p:spPr>
        <p:txBody>
          <a:bodyPr/>
          <a:lstStyle/>
          <a:p>
            <a:pPr algn="ctr"/>
            <a:r>
              <a:rPr lang="en-US" dirty="0"/>
              <a:t>Prototype Walkthrough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319886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EE6E88"/>
      </a:accent1>
      <a:accent2>
        <a:srgbClr val="EB4EB0"/>
      </a:accent2>
      <a:accent3>
        <a:srgbClr val="E96EEE"/>
      </a:accent3>
      <a:accent4>
        <a:srgbClr val="A34EEB"/>
      </a:accent4>
      <a:accent5>
        <a:srgbClr val="7E6EEE"/>
      </a:accent5>
      <a:accent6>
        <a:srgbClr val="4E7BEB"/>
      </a:accent6>
      <a:hlink>
        <a:srgbClr val="568E83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Apelo Dental Clinic Progress Report</vt:lpstr>
      <vt:lpstr>Agenda:</vt:lpstr>
      <vt:lpstr>Interview with Dr. Denroe Apelo</vt:lpstr>
      <vt:lpstr>Problems</vt:lpstr>
      <vt:lpstr>Solutions</vt:lpstr>
      <vt:lpstr>Prototype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Apelo Dental Clinic Progress Report</dc:title>
  <dc:creator>Janssen Pedrola</dc:creator>
  <cp:lastModifiedBy>Janssen Pedrola</cp:lastModifiedBy>
  <cp:revision>2</cp:revision>
  <dcterms:created xsi:type="dcterms:W3CDTF">2022-08-25T01:08:38Z</dcterms:created>
  <dcterms:modified xsi:type="dcterms:W3CDTF">2022-08-25T13:28:23Z</dcterms:modified>
</cp:coreProperties>
</file>