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36"/>
  </p:notesMasterIdLst>
  <p:sldIdLst>
    <p:sldId id="256" r:id="rId5"/>
    <p:sldId id="257" r:id="rId6"/>
    <p:sldId id="258" r:id="rId7"/>
    <p:sldId id="295" r:id="rId8"/>
    <p:sldId id="263" r:id="rId9"/>
    <p:sldId id="264" r:id="rId10"/>
    <p:sldId id="296" r:id="rId11"/>
    <p:sldId id="268" r:id="rId12"/>
    <p:sldId id="271" r:id="rId13"/>
    <p:sldId id="297" r:id="rId14"/>
    <p:sldId id="298" r:id="rId15"/>
    <p:sldId id="272" r:id="rId16"/>
    <p:sldId id="275" r:id="rId17"/>
    <p:sldId id="276" r:id="rId18"/>
    <p:sldId id="277" r:id="rId19"/>
    <p:sldId id="279" r:id="rId20"/>
    <p:sldId id="299" r:id="rId21"/>
    <p:sldId id="293" r:id="rId22"/>
    <p:sldId id="294" r:id="rId23"/>
    <p:sldId id="282" r:id="rId24"/>
    <p:sldId id="283" r:id="rId25"/>
    <p:sldId id="285" r:id="rId26"/>
    <p:sldId id="300" r:id="rId27"/>
    <p:sldId id="301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2BADE-65D0-4E6B-9F04-DE80F9ED73E2}" v="2" dt="2023-06-23T00:22:36.277"/>
  </p1510:revLst>
</p1510:revInfo>
</file>

<file path=ppt/tableStyles.xml><?xml version="1.0" encoding="utf-8"?>
<a:tblStyleLst xmlns:a="http://schemas.openxmlformats.org/drawingml/2006/main" def="{B37317F9-8294-459F-9627-F6FF2AE44BB4}">
  <a:tblStyle styleId="{B37317F9-8294-459F-9627-F6FF2AE44B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yson Castillo II" userId="19ec8138-f4fb-4e3c-87db-42a9df86db50" providerId="ADAL" clId="{09F2BADE-65D0-4E6B-9F04-DE80F9ED73E2}"/>
    <pc:docChg chg="undo redo custSel addSld delSld modSld sldOrd">
      <pc:chgData name="Dennyson Castillo II" userId="19ec8138-f4fb-4e3c-87db-42a9df86db50" providerId="ADAL" clId="{09F2BADE-65D0-4E6B-9F04-DE80F9ED73E2}" dt="2023-06-23T00:22:36.277" v="773"/>
      <pc:docMkLst>
        <pc:docMk/>
      </pc:docMkLst>
      <pc:sldChg chg="modSp mod">
        <pc:chgData name="Dennyson Castillo II" userId="19ec8138-f4fb-4e3c-87db-42a9df86db50" providerId="ADAL" clId="{09F2BADE-65D0-4E6B-9F04-DE80F9ED73E2}" dt="2023-06-23T00:00:11.291" v="30" actId="20577"/>
        <pc:sldMkLst>
          <pc:docMk/>
          <pc:sldMk cId="0" sldId="256"/>
        </pc:sldMkLst>
        <pc:spChg chg="mod">
          <ac:chgData name="Dennyson Castillo II" userId="19ec8138-f4fb-4e3c-87db-42a9df86db50" providerId="ADAL" clId="{09F2BADE-65D0-4E6B-9F04-DE80F9ED73E2}" dt="2023-06-23T00:00:11.291" v="30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 mod">
        <pc:chgData name="Dennyson Castillo II" userId="19ec8138-f4fb-4e3c-87db-42a9df86db50" providerId="ADAL" clId="{09F2BADE-65D0-4E6B-9F04-DE80F9ED73E2}" dt="2023-06-23T00:03:07.031" v="167" actId="20577"/>
        <pc:sldMkLst>
          <pc:docMk/>
          <pc:sldMk cId="3034889401" sldId="258"/>
        </pc:sldMkLst>
        <pc:spChg chg="mod">
          <ac:chgData name="Dennyson Castillo II" userId="19ec8138-f4fb-4e3c-87db-42a9df86db50" providerId="ADAL" clId="{09F2BADE-65D0-4E6B-9F04-DE80F9ED73E2}" dt="2023-06-23T00:00:22.826" v="45" actId="20577"/>
          <ac:spMkLst>
            <pc:docMk/>
            <pc:sldMk cId="3034889401" sldId="258"/>
            <ac:spMk id="2" creationId="{6074370C-F1FA-481B-7D39-5C60A486B4FA}"/>
          </ac:spMkLst>
        </pc:spChg>
        <pc:spChg chg="mod">
          <ac:chgData name="Dennyson Castillo II" userId="19ec8138-f4fb-4e3c-87db-42a9df86db50" providerId="ADAL" clId="{09F2BADE-65D0-4E6B-9F04-DE80F9ED73E2}" dt="2023-06-23T00:03:07.031" v="167" actId="20577"/>
          <ac:spMkLst>
            <pc:docMk/>
            <pc:sldMk cId="3034889401" sldId="258"/>
            <ac:spMk id="7" creationId="{B17A8F6A-791F-E280-AF54-DF149A1A1921}"/>
          </ac:spMkLst>
        </pc:spChg>
      </pc:sldChg>
      <pc:sldChg chg="del">
        <pc:chgData name="Dennyson Castillo II" userId="19ec8138-f4fb-4e3c-87db-42a9df86db50" providerId="ADAL" clId="{09F2BADE-65D0-4E6B-9F04-DE80F9ED73E2}" dt="2023-06-23T00:06:51.255" v="523" actId="47"/>
        <pc:sldMkLst>
          <pc:docMk/>
          <pc:sldMk cId="1748326287" sldId="259"/>
        </pc:sldMkLst>
      </pc:sldChg>
      <pc:sldChg chg="modSp mod">
        <pc:chgData name="Dennyson Castillo II" userId="19ec8138-f4fb-4e3c-87db-42a9df86db50" providerId="ADAL" clId="{09F2BADE-65D0-4E6B-9F04-DE80F9ED73E2}" dt="2023-06-23T00:07:49.391" v="638" actId="20577"/>
        <pc:sldMkLst>
          <pc:docMk/>
          <pc:sldMk cId="2168723994" sldId="263"/>
        </pc:sldMkLst>
        <pc:spChg chg="mod">
          <ac:chgData name="Dennyson Castillo II" userId="19ec8138-f4fb-4e3c-87db-42a9df86db50" providerId="ADAL" clId="{09F2BADE-65D0-4E6B-9F04-DE80F9ED73E2}" dt="2023-06-23T00:07:25.204" v="594" actId="20577"/>
          <ac:spMkLst>
            <pc:docMk/>
            <pc:sldMk cId="2168723994" sldId="263"/>
            <ac:spMk id="2" creationId="{F6DA708A-2818-DE89-9C84-69EB55928BF6}"/>
          </ac:spMkLst>
        </pc:spChg>
        <pc:spChg chg="mod">
          <ac:chgData name="Dennyson Castillo II" userId="19ec8138-f4fb-4e3c-87db-42a9df86db50" providerId="ADAL" clId="{09F2BADE-65D0-4E6B-9F04-DE80F9ED73E2}" dt="2023-06-23T00:07:49.391" v="638" actId="20577"/>
          <ac:spMkLst>
            <pc:docMk/>
            <pc:sldMk cId="2168723994" sldId="263"/>
            <ac:spMk id="3" creationId="{54BA9421-9DE5-6B88-1AE5-0F000B033614}"/>
          </ac:spMkLst>
        </pc:spChg>
      </pc:sldChg>
      <pc:sldChg chg="modSp mod ord">
        <pc:chgData name="Dennyson Castillo II" userId="19ec8138-f4fb-4e3c-87db-42a9df86db50" providerId="ADAL" clId="{09F2BADE-65D0-4E6B-9F04-DE80F9ED73E2}" dt="2023-06-23T00:10:44.420" v="677"/>
        <pc:sldMkLst>
          <pc:docMk/>
          <pc:sldMk cId="114512949" sldId="264"/>
        </pc:sldMkLst>
        <pc:spChg chg="mod">
          <ac:chgData name="Dennyson Castillo II" userId="19ec8138-f4fb-4e3c-87db-42a9df86db50" providerId="ADAL" clId="{09F2BADE-65D0-4E6B-9F04-DE80F9ED73E2}" dt="2023-06-23T00:09:40.364" v="675" actId="20577"/>
          <ac:spMkLst>
            <pc:docMk/>
            <pc:sldMk cId="114512949" sldId="264"/>
            <ac:spMk id="2" creationId="{22E793DF-6824-B68A-43B9-16AFE5548F4A}"/>
          </ac:spMkLst>
        </pc:spChg>
        <pc:spChg chg="mod">
          <ac:chgData name="Dennyson Castillo II" userId="19ec8138-f4fb-4e3c-87db-42a9df86db50" providerId="ADAL" clId="{09F2BADE-65D0-4E6B-9F04-DE80F9ED73E2}" dt="2023-06-23T00:09:25.760" v="657" actId="20577"/>
          <ac:spMkLst>
            <pc:docMk/>
            <pc:sldMk cId="114512949" sldId="264"/>
            <ac:spMk id="3" creationId="{A2072623-AC13-CA08-0F89-2EC52DEA6033}"/>
          </ac:spMkLst>
        </pc:spChg>
      </pc:sldChg>
      <pc:sldChg chg="del">
        <pc:chgData name="Dennyson Castillo II" userId="19ec8138-f4fb-4e3c-87db-42a9df86db50" providerId="ADAL" clId="{09F2BADE-65D0-4E6B-9F04-DE80F9ED73E2}" dt="2023-06-23T00:09:29.481" v="658" actId="47"/>
        <pc:sldMkLst>
          <pc:docMk/>
          <pc:sldMk cId="1250698517" sldId="265"/>
        </pc:sldMkLst>
      </pc:sldChg>
      <pc:sldChg chg="add del">
        <pc:chgData name="Dennyson Castillo II" userId="19ec8138-f4fb-4e3c-87db-42a9df86db50" providerId="ADAL" clId="{09F2BADE-65D0-4E6B-9F04-DE80F9ED73E2}" dt="2023-06-23T00:14:06.617" v="711" actId="47"/>
        <pc:sldMkLst>
          <pc:docMk/>
          <pc:sldMk cId="486141326" sldId="267"/>
        </pc:sldMkLst>
      </pc:sldChg>
      <pc:sldChg chg="modSp add mod">
        <pc:chgData name="Dennyson Castillo II" userId="19ec8138-f4fb-4e3c-87db-42a9df86db50" providerId="ADAL" clId="{09F2BADE-65D0-4E6B-9F04-DE80F9ED73E2}" dt="2023-06-23T00:06:47.241" v="522" actId="20577"/>
        <pc:sldMkLst>
          <pc:docMk/>
          <pc:sldMk cId="545719698" sldId="295"/>
        </pc:sldMkLst>
        <pc:spChg chg="mod">
          <ac:chgData name="Dennyson Castillo II" userId="19ec8138-f4fb-4e3c-87db-42a9df86db50" providerId="ADAL" clId="{09F2BADE-65D0-4E6B-9F04-DE80F9ED73E2}" dt="2023-06-23T00:05:10.269" v="365" actId="20577"/>
          <ac:spMkLst>
            <pc:docMk/>
            <pc:sldMk cId="545719698" sldId="295"/>
            <ac:spMk id="2" creationId="{6074370C-F1FA-481B-7D39-5C60A486B4FA}"/>
          </ac:spMkLst>
        </pc:spChg>
        <pc:spChg chg="mod">
          <ac:chgData name="Dennyson Castillo II" userId="19ec8138-f4fb-4e3c-87db-42a9df86db50" providerId="ADAL" clId="{09F2BADE-65D0-4E6B-9F04-DE80F9ED73E2}" dt="2023-06-23T00:06:47.241" v="522" actId="20577"/>
          <ac:spMkLst>
            <pc:docMk/>
            <pc:sldMk cId="545719698" sldId="295"/>
            <ac:spMk id="7" creationId="{B17A8F6A-791F-E280-AF54-DF149A1A1921}"/>
          </ac:spMkLst>
        </pc:spChg>
      </pc:sldChg>
      <pc:sldChg chg="addSp delSp modSp add mod">
        <pc:chgData name="Dennyson Castillo II" userId="19ec8138-f4fb-4e3c-87db-42a9df86db50" providerId="ADAL" clId="{09F2BADE-65D0-4E6B-9F04-DE80F9ED73E2}" dt="2023-06-23T00:15:37.933" v="713" actId="478"/>
        <pc:sldMkLst>
          <pc:docMk/>
          <pc:sldMk cId="2735273757" sldId="296"/>
        </pc:sldMkLst>
        <pc:spChg chg="mod">
          <ac:chgData name="Dennyson Castillo II" userId="19ec8138-f4fb-4e3c-87db-42a9df86db50" providerId="ADAL" clId="{09F2BADE-65D0-4E6B-9F04-DE80F9ED73E2}" dt="2023-06-23T00:11:00.013" v="703" actId="20577"/>
          <ac:spMkLst>
            <pc:docMk/>
            <pc:sldMk cId="2735273757" sldId="296"/>
            <ac:spMk id="2" creationId="{22E793DF-6824-B68A-43B9-16AFE5548F4A}"/>
          </ac:spMkLst>
        </pc:spChg>
        <pc:spChg chg="del mod">
          <ac:chgData name="Dennyson Castillo II" userId="19ec8138-f4fb-4e3c-87db-42a9df86db50" providerId="ADAL" clId="{09F2BADE-65D0-4E6B-9F04-DE80F9ED73E2}" dt="2023-06-23T00:15:37.933" v="713" actId="478"/>
          <ac:spMkLst>
            <pc:docMk/>
            <pc:sldMk cId="2735273757" sldId="296"/>
            <ac:spMk id="3" creationId="{A2072623-AC13-CA08-0F89-2EC52DEA6033}"/>
          </ac:spMkLst>
        </pc:spChg>
        <pc:picChg chg="add mod">
          <ac:chgData name="Dennyson Castillo II" userId="19ec8138-f4fb-4e3c-87db-42a9df86db50" providerId="ADAL" clId="{09F2BADE-65D0-4E6B-9F04-DE80F9ED73E2}" dt="2023-06-23T00:13:44.804" v="708" actId="1076"/>
          <ac:picMkLst>
            <pc:docMk/>
            <pc:sldMk cId="2735273757" sldId="296"/>
            <ac:picMk id="5" creationId="{C957AC17-4C64-5376-8815-049A327D6583}"/>
          </ac:picMkLst>
        </pc:picChg>
      </pc:sldChg>
      <pc:sldChg chg="addSp delSp modSp add mod">
        <pc:chgData name="Dennyson Castillo II" userId="19ec8138-f4fb-4e3c-87db-42a9df86db50" providerId="ADAL" clId="{09F2BADE-65D0-4E6B-9F04-DE80F9ED73E2}" dt="2023-06-23T00:18:28.112" v="725" actId="1076"/>
        <pc:sldMkLst>
          <pc:docMk/>
          <pc:sldMk cId="2916812362" sldId="297"/>
        </pc:sldMkLst>
        <pc:spChg chg="mod">
          <ac:chgData name="Dennyson Castillo II" userId="19ec8138-f4fb-4e3c-87db-42a9df86db50" providerId="ADAL" clId="{09F2BADE-65D0-4E6B-9F04-DE80F9ED73E2}" dt="2023-06-23T00:18:19.496" v="721" actId="20577"/>
          <ac:spMkLst>
            <pc:docMk/>
            <pc:sldMk cId="2916812362" sldId="297"/>
            <ac:spMk id="2" creationId="{8B111F39-905F-8CBA-396C-CA125BBABEEB}"/>
          </ac:spMkLst>
        </pc:spChg>
        <pc:spChg chg="del">
          <ac:chgData name="Dennyson Castillo II" userId="19ec8138-f4fb-4e3c-87db-42a9df86db50" providerId="ADAL" clId="{09F2BADE-65D0-4E6B-9F04-DE80F9ED73E2}" dt="2023-06-23T00:18:22.944" v="722" actId="478"/>
          <ac:spMkLst>
            <pc:docMk/>
            <pc:sldMk cId="2916812362" sldId="297"/>
            <ac:spMk id="3" creationId="{E4073162-4447-08F2-2E79-0B852232BDBB}"/>
          </ac:spMkLst>
        </pc:spChg>
        <pc:spChg chg="add del mod">
          <ac:chgData name="Dennyson Castillo II" userId="19ec8138-f4fb-4e3c-87db-42a9df86db50" providerId="ADAL" clId="{09F2BADE-65D0-4E6B-9F04-DE80F9ED73E2}" dt="2023-06-23T00:18:25.203" v="723" actId="478"/>
          <ac:spMkLst>
            <pc:docMk/>
            <pc:sldMk cId="2916812362" sldId="297"/>
            <ac:spMk id="5" creationId="{871F034E-7647-2629-C4AA-20C8F2FA0FB6}"/>
          </ac:spMkLst>
        </pc:spChg>
        <pc:picChg chg="add mod">
          <ac:chgData name="Dennyson Castillo II" userId="19ec8138-f4fb-4e3c-87db-42a9df86db50" providerId="ADAL" clId="{09F2BADE-65D0-4E6B-9F04-DE80F9ED73E2}" dt="2023-06-23T00:18:28.112" v="725" actId="1076"/>
          <ac:picMkLst>
            <pc:docMk/>
            <pc:sldMk cId="2916812362" sldId="297"/>
            <ac:picMk id="7" creationId="{2237FD1C-9EBA-2785-1CB5-0A645000DEBD}"/>
          </ac:picMkLst>
        </pc:picChg>
      </pc:sldChg>
      <pc:sldChg chg="addSp delSp modSp add mod">
        <pc:chgData name="Dennyson Castillo II" userId="19ec8138-f4fb-4e3c-87db-42a9df86db50" providerId="ADAL" clId="{09F2BADE-65D0-4E6B-9F04-DE80F9ED73E2}" dt="2023-06-23T00:19:05.165" v="729" actId="1076"/>
        <pc:sldMkLst>
          <pc:docMk/>
          <pc:sldMk cId="1342757832" sldId="298"/>
        </pc:sldMkLst>
        <pc:picChg chg="add mod">
          <ac:chgData name="Dennyson Castillo II" userId="19ec8138-f4fb-4e3c-87db-42a9df86db50" providerId="ADAL" clId="{09F2BADE-65D0-4E6B-9F04-DE80F9ED73E2}" dt="2023-06-23T00:19:05.165" v="729" actId="1076"/>
          <ac:picMkLst>
            <pc:docMk/>
            <pc:sldMk cId="1342757832" sldId="298"/>
            <ac:picMk id="4" creationId="{6414FDB1-AAF1-2D37-5DDE-EFC72DCB859B}"/>
          </ac:picMkLst>
        </pc:picChg>
        <pc:picChg chg="del">
          <ac:chgData name="Dennyson Castillo II" userId="19ec8138-f4fb-4e3c-87db-42a9df86db50" providerId="ADAL" clId="{09F2BADE-65D0-4E6B-9F04-DE80F9ED73E2}" dt="2023-06-23T00:19:00.594" v="727" actId="478"/>
          <ac:picMkLst>
            <pc:docMk/>
            <pc:sldMk cId="1342757832" sldId="298"/>
            <ac:picMk id="7" creationId="{2237FD1C-9EBA-2785-1CB5-0A645000DEBD}"/>
          </ac:picMkLst>
        </pc:picChg>
      </pc:sldChg>
      <pc:sldChg chg="addSp delSp modSp add mod">
        <pc:chgData name="Dennyson Castillo II" userId="19ec8138-f4fb-4e3c-87db-42a9df86db50" providerId="ADAL" clId="{09F2BADE-65D0-4E6B-9F04-DE80F9ED73E2}" dt="2023-06-23T00:20:19.267" v="757" actId="20577"/>
        <pc:sldMkLst>
          <pc:docMk/>
          <pc:sldMk cId="2847801033" sldId="299"/>
        </pc:sldMkLst>
        <pc:spChg chg="mod">
          <ac:chgData name="Dennyson Castillo II" userId="19ec8138-f4fb-4e3c-87db-42a9df86db50" providerId="ADAL" clId="{09F2BADE-65D0-4E6B-9F04-DE80F9ED73E2}" dt="2023-06-23T00:20:19.267" v="757" actId="20577"/>
          <ac:spMkLst>
            <pc:docMk/>
            <pc:sldMk cId="2847801033" sldId="299"/>
            <ac:spMk id="2" creationId="{88EE7F3E-12DC-1B21-609F-33AF4DB129D7}"/>
          </ac:spMkLst>
        </pc:spChg>
        <pc:spChg chg="del">
          <ac:chgData name="Dennyson Castillo II" userId="19ec8138-f4fb-4e3c-87db-42a9df86db50" providerId="ADAL" clId="{09F2BADE-65D0-4E6B-9F04-DE80F9ED73E2}" dt="2023-06-23T00:20:01.112" v="731" actId="478"/>
          <ac:spMkLst>
            <pc:docMk/>
            <pc:sldMk cId="2847801033" sldId="299"/>
            <ac:spMk id="3" creationId="{F919AC0E-1433-73FD-EE25-96672DFB999E}"/>
          </ac:spMkLst>
        </pc:spChg>
        <pc:spChg chg="add del mod">
          <ac:chgData name="Dennyson Castillo II" userId="19ec8138-f4fb-4e3c-87db-42a9df86db50" providerId="ADAL" clId="{09F2BADE-65D0-4E6B-9F04-DE80F9ED73E2}" dt="2023-06-23T00:20:03.492" v="732" actId="478"/>
          <ac:spMkLst>
            <pc:docMk/>
            <pc:sldMk cId="2847801033" sldId="299"/>
            <ac:spMk id="5" creationId="{CC16B79E-2930-303F-8175-6B7EB6A90F95}"/>
          </ac:spMkLst>
        </pc:spChg>
        <pc:picChg chg="add mod">
          <ac:chgData name="Dennyson Castillo II" userId="19ec8138-f4fb-4e3c-87db-42a9df86db50" providerId="ADAL" clId="{09F2BADE-65D0-4E6B-9F04-DE80F9ED73E2}" dt="2023-06-23T00:20:07.054" v="734" actId="1076"/>
          <ac:picMkLst>
            <pc:docMk/>
            <pc:sldMk cId="2847801033" sldId="299"/>
            <ac:picMk id="7" creationId="{AC449FE9-912D-B056-38BD-F66503A48632}"/>
          </ac:picMkLst>
        </pc:picChg>
      </pc:sldChg>
      <pc:sldChg chg="addSp delSp modSp new mod">
        <pc:chgData name="Dennyson Castillo II" userId="19ec8138-f4fb-4e3c-87db-42a9df86db50" providerId="ADAL" clId="{09F2BADE-65D0-4E6B-9F04-DE80F9ED73E2}" dt="2023-06-23T00:22:21.399" v="770" actId="1076"/>
        <pc:sldMkLst>
          <pc:docMk/>
          <pc:sldMk cId="2463527646" sldId="300"/>
        </pc:sldMkLst>
        <pc:spChg chg="mod">
          <ac:chgData name="Dennyson Castillo II" userId="19ec8138-f4fb-4e3c-87db-42a9df86db50" providerId="ADAL" clId="{09F2BADE-65D0-4E6B-9F04-DE80F9ED73E2}" dt="2023-06-23T00:21:59.983" v="766" actId="20577"/>
          <ac:spMkLst>
            <pc:docMk/>
            <pc:sldMk cId="2463527646" sldId="300"/>
            <ac:spMk id="2" creationId="{53B80E50-AAAB-B161-7D73-FFBFBCC1AE89}"/>
          </ac:spMkLst>
        </pc:spChg>
        <pc:spChg chg="del">
          <ac:chgData name="Dennyson Castillo II" userId="19ec8138-f4fb-4e3c-87db-42a9df86db50" providerId="ADAL" clId="{09F2BADE-65D0-4E6B-9F04-DE80F9ED73E2}" dt="2023-06-23T00:22:03.154" v="767" actId="478"/>
          <ac:spMkLst>
            <pc:docMk/>
            <pc:sldMk cId="2463527646" sldId="300"/>
            <ac:spMk id="3" creationId="{4E23E0E5-ADEB-2114-1F92-4DD22BFDA862}"/>
          </ac:spMkLst>
        </pc:spChg>
        <pc:picChg chg="add mod">
          <ac:chgData name="Dennyson Castillo II" userId="19ec8138-f4fb-4e3c-87db-42a9df86db50" providerId="ADAL" clId="{09F2BADE-65D0-4E6B-9F04-DE80F9ED73E2}" dt="2023-06-23T00:22:21.399" v="770" actId="1076"/>
          <ac:picMkLst>
            <pc:docMk/>
            <pc:sldMk cId="2463527646" sldId="300"/>
            <ac:picMk id="4" creationId="{298204E8-D6E7-10A1-7791-B8F8F7C5D7AE}"/>
          </ac:picMkLst>
        </pc:picChg>
      </pc:sldChg>
      <pc:sldChg chg="addSp delSp modSp add mod">
        <pc:chgData name="Dennyson Castillo II" userId="19ec8138-f4fb-4e3c-87db-42a9df86db50" providerId="ADAL" clId="{09F2BADE-65D0-4E6B-9F04-DE80F9ED73E2}" dt="2023-06-23T00:22:36.277" v="773"/>
        <pc:sldMkLst>
          <pc:docMk/>
          <pc:sldMk cId="623245915" sldId="301"/>
        </pc:sldMkLst>
        <pc:picChg chg="add mod">
          <ac:chgData name="Dennyson Castillo II" userId="19ec8138-f4fb-4e3c-87db-42a9df86db50" providerId="ADAL" clId="{09F2BADE-65D0-4E6B-9F04-DE80F9ED73E2}" dt="2023-06-23T00:22:36.277" v="773"/>
          <ac:picMkLst>
            <pc:docMk/>
            <pc:sldMk cId="623245915" sldId="301"/>
            <ac:picMk id="3" creationId="{8897EA66-7B36-7FA1-B86F-407B281E8FFD}"/>
          </ac:picMkLst>
        </pc:picChg>
        <pc:picChg chg="del">
          <ac:chgData name="Dennyson Castillo II" userId="19ec8138-f4fb-4e3c-87db-42a9df86db50" providerId="ADAL" clId="{09F2BADE-65D0-4E6B-9F04-DE80F9ED73E2}" dt="2023-06-23T00:22:35.600" v="772" actId="478"/>
          <ac:picMkLst>
            <pc:docMk/>
            <pc:sldMk cId="623245915" sldId="301"/>
            <ac:picMk id="4" creationId="{298204E8-D6E7-10A1-7791-B8F8F7C5D7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bc7527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bc7527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246245" y="1598085"/>
            <a:ext cx="3861207" cy="20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200"/>
            </a:br>
            <a:r>
              <a:rPr lang="en" sz="3200"/>
              <a:t>Madonna’s Web: A Reservation Website for Madonna’s Garden Resort and Event Center</a:t>
            </a:r>
            <a:endParaRPr sz="3200"/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"/>
          </p:nvPr>
        </p:nvSpPr>
        <p:spPr>
          <a:xfrm>
            <a:off x="589599" y="3838798"/>
            <a:ext cx="43719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600" dirty="0"/>
              <a:t>Project Management | YOUNIX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June 8, 2023</a:t>
            </a:r>
            <a:endParaRPr dirty="0"/>
          </a:p>
        </p:txBody>
      </p:sp>
      <p:grpSp>
        <p:nvGrpSpPr>
          <p:cNvPr id="46" name="Google Shape;46;p15"/>
          <p:cNvGrpSpPr/>
          <p:nvPr/>
        </p:nvGrpSpPr>
        <p:grpSpPr>
          <a:xfrm>
            <a:off x="4259398" y="1071673"/>
            <a:ext cx="7904483" cy="3000154"/>
            <a:chOff x="4259398" y="1123886"/>
            <a:chExt cx="7904483" cy="3000154"/>
          </a:xfrm>
        </p:grpSpPr>
        <p:sp>
          <p:nvSpPr>
            <p:cNvPr id="47" name="Google Shape;47;p15"/>
            <p:cNvSpPr/>
            <p:nvPr/>
          </p:nvSpPr>
          <p:spPr>
            <a:xfrm>
              <a:off x="6597905" y="1123886"/>
              <a:ext cx="1599383" cy="819936"/>
            </a:xfrm>
            <a:custGeom>
              <a:avLst/>
              <a:gdLst/>
              <a:ahLst/>
              <a:cxnLst/>
              <a:rect l="l" t="t" r="r" b="b"/>
              <a:pathLst>
                <a:path w="1932462" h="990692" extrusionOk="0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4259398" y="1123886"/>
              <a:ext cx="2469934" cy="1467788"/>
            </a:xfrm>
            <a:custGeom>
              <a:avLst/>
              <a:gdLst/>
              <a:ahLst/>
              <a:cxnLst/>
              <a:rect l="l" t="t" r="r" b="b"/>
              <a:pathLst>
                <a:path w="2984309" h="1773462" extrusionOk="0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9602843" y="1123886"/>
              <a:ext cx="2561038" cy="1649996"/>
            </a:xfrm>
            <a:custGeom>
              <a:avLst/>
              <a:gdLst/>
              <a:ahLst/>
              <a:cxnLst/>
              <a:rect l="l" t="t" r="r" b="b"/>
              <a:pathLst>
                <a:path w="3094386" h="1993616" extrusionOk="0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8072947" y="1123886"/>
              <a:ext cx="1649996" cy="819936"/>
            </a:xfrm>
            <a:custGeom>
              <a:avLst/>
              <a:gdLst/>
              <a:ahLst/>
              <a:cxnLst/>
              <a:rect l="l" t="t" r="r" b="b"/>
              <a:pathLst>
                <a:path w="1993616" h="990692" extrusionOk="0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9265039" y="2646129"/>
              <a:ext cx="2895086" cy="1477911"/>
            </a:xfrm>
            <a:custGeom>
              <a:avLst/>
              <a:gdLst/>
              <a:ahLst/>
              <a:cxnLst/>
              <a:rect l="l" t="t" r="r" b="b"/>
              <a:pathLst>
                <a:path w="3498001" h="1785693" extrusionOk="0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7015874" y="3301775"/>
              <a:ext cx="2378829" cy="819936"/>
            </a:xfrm>
            <a:custGeom>
              <a:avLst/>
              <a:gdLst/>
              <a:ahLst/>
              <a:cxnLst/>
              <a:rect l="l" t="t" r="r" b="b"/>
              <a:pathLst>
                <a:path w="2874232" h="990692" extrusionOk="0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260608" y="2473899"/>
              <a:ext cx="2884963" cy="1649996"/>
            </a:xfrm>
            <a:custGeom>
              <a:avLst/>
              <a:gdLst/>
              <a:ahLst/>
              <a:cxnLst/>
              <a:rect l="l" t="t" r="r" b="b"/>
              <a:pathLst>
                <a:path w="3485770" h="1993616" extrusionOk="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030584" y="1357689"/>
              <a:ext cx="558579" cy="55417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256689" y="1422739"/>
              <a:ext cx="101961" cy="227559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262295" y="1408399"/>
              <a:ext cx="292609" cy="292609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7129287" y="1278346"/>
              <a:ext cx="558579" cy="555624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713933" y="1278378"/>
              <a:ext cx="430026" cy="555577"/>
            </a:xfrm>
            <a:custGeom>
              <a:avLst/>
              <a:gdLst/>
              <a:ahLst/>
              <a:cxnLst/>
              <a:rect l="l" t="t" r="r" b="b"/>
              <a:pathLst>
                <a:path w="9169" h="11846" extrusionOk="0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1152960" y="1580932"/>
              <a:ext cx="576589" cy="359334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1181973" y="1803797"/>
              <a:ext cx="579440" cy="360989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1278991" y="1693951"/>
              <a:ext cx="354966" cy="354920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0522270" y="3459166"/>
              <a:ext cx="490034" cy="490034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0639321" y="3611514"/>
              <a:ext cx="253930" cy="18533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954905" y="3459166"/>
              <a:ext cx="490034" cy="490034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8084456" y="3592927"/>
              <a:ext cx="230855" cy="222487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294920" y="3470771"/>
              <a:ext cx="172889" cy="113128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120752" y="3728136"/>
              <a:ext cx="174209" cy="114407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64854" y="3412268"/>
              <a:ext cx="230106" cy="287317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324786" y="3613729"/>
              <a:ext cx="230106" cy="287317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F39-905F-8CBA-396C-CA125BBA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PH" dirty="0"/>
              <a:t>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7FD1C-9EBA-2785-1CB5-0A645000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195827"/>
            <a:ext cx="4772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F39-905F-8CBA-396C-CA125BBA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PH" dirty="0"/>
              <a:t>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4FDB1-AAF1-2D37-5DDE-EFC72DCB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762000"/>
            <a:ext cx="45815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B683-CFBB-9436-87AF-157D4C99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Technical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49A5-0E2F-7F47-CB19-37E509510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Madonna’s web will be hosted on a low-cost virtual private server (VPS).</a:t>
            </a:r>
          </a:p>
          <a:p>
            <a:endParaRPr lang="en-PH" sz="2000"/>
          </a:p>
          <a:p>
            <a:r>
              <a:rPr lang="en-PH" sz="2000"/>
              <a:t>The VPS is </a:t>
            </a:r>
            <a:r>
              <a:rPr lang="en-PH" sz="2000" err="1"/>
              <a:t>Linode</a:t>
            </a:r>
            <a:r>
              <a:rPr lang="en-PH" sz="2000"/>
              <a:t>, containing the source code to extend security and minimizing technical maintenance.</a:t>
            </a:r>
          </a:p>
          <a:p>
            <a:endParaRPr lang="en-PH" sz="2000"/>
          </a:p>
          <a:p>
            <a:r>
              <a:rPr lang="en-PH" sz="2000"/>
              <a:t>  Will ensure that the application is robust, secure, and open to changes.</a:t>
            </a:r>
          </a:p>
        </p:txBody>
      </p:sp>
    </p:spTree>
    <p:extLst>
      <p:ext uri="{BB962C8B-B14F-4D97-AF65-F5344CB8AC3E}">
        <p14:creationId xmlns:p14="http://schemas.microsoft.com/office/powerpoint/2010/main" val="297451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1FFC-0B3D-760D-F97A-C6E45FD8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Key Stakeholders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D599-24F5-6073-C114-EB8CA324B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A follow-up to identify stakeholders, the project team will also identify key stakeholder that has the most influence on the project.</a:t>
            </a:r>
          </a:p>
          <a:p>
            <a:endParaRPr lang="en-PH"/>
          </a:p>
          <a:p>
            <a:endParaRPr lang="en-PH"/>
          </a:p>
          <a:p>
            <a:r>
              <a:rPr lang="en-PH"/>
              <a:t>Once identified, the project manager will develop a plan to obtain their feedback.</a:t>
            </a:r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083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1FFC-0B3D-760D-F97A-C6E45FD8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Key Stakeholders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63D10C-AF8F-71F5-2102-4AECC180C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9" y="1144722"/>
            <a:ext cx="8293021" cy="34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1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C3C01-53F9-79CC-359F-52FFD8BE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Stakeholder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FF5C9-07EE-F9E9-367D-5F71DA474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The project team will categorize and analyze each stakeholder, based on their organization or department. Once categorized, the team will utilize power/interest matrix to illustrate potential impact on each stakeholder.</a:t>
            </a:r>
          </a:p>
          <a:p>
            <a:endParaRPr lang="en-PH" sz="2000"/>
          </a:p>
          <a:p>
            <a:r>
              <a:rPr lang="en-PH" sz="2000"/>
              <a:t>The purpose is to determine the stakeholders’ capability.</a:t>
            </a:r>
          </a:p>
          <a:p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1716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7F3E-12DC-1B21-609F-33AF4DB1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Scope Management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AC0E-1433-73FD-EE25-96672DFB9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Below are further explanations of the approach for the scope:</a:t>
            </a:r>
            <a:br>
              <a:rPr lang="en-PH" sz="2000"/>
            </a:br>
            <a:endParaRPr lang="en-PH" sz="2000"/>
          </a:p>
          <a:p>
            <a:pPr marL="114300" indent="0">
              <a:buNone/>
            </a:pPr>
            <a:r>
              <a:rPr lang="en-PH"/>
              <a:t>1. Plans for implementation and any necessary modifications must be approved.</a:t>
            </a:r>
          </a:p>
          <a:p>
            <a:pPr marL="114300" indent="0">
              <a:buNone/>
            </a:pPr>
            <a:endParaRPr lang="en-PH"/>
          </a:p>
          <a:p>
            <a:pPr marL="114300" indent="0">
              <a:buNone/>
            </a:pPr>
            <a:r>
              <a:rPr lang="en-PH"/>
              <a:t>2. Aligning Madonna’s web with the broader strategic aims and objectives.</a:t>
            </a:r>
          </a:p>
          <a:p>
            <a:pPr marL="114300" indent="0">
              <a:buNone/>
            </a:pPr>
            <a:endParaRPr lang="en-PH"/>
          </a:p>
          <a:p>
            <a:pPr marL="114300" indent="0">
              <a:buNone/>
            </a:pPr>
            <a:r>
              <a:rPr lang="en-PH"/>
              <a:t>3. Improving administration and employee online involvement.</a:t>
            </a:r>
          </a:p>
          <a:p>
            <a:pPr marL="114300" indent="0">
              <a:buNone/>
            </a:pPr>
            <a:endParaRPr lang="en-PH"/>
          </a:p>
          <a:p>
            <a:pPr marL="114300" indent="0">
              <a:buNone/>
            </a:pPr>
            <a:r>
              <a:rPr lang="en-PH"/>
              <a:t>4. Simpler to record and create a statement of the user schedule.</a:t>
            </a:r>
          </a:p>
          <a:p>
            <a:pPr marL="114300" indent="0">
              <a:buNone/>
            </a:pPr>
            <a:endParaRPr lang="en-PH"/>
          </a:p>
          <a:p>
            <a:pPr marL="114300" indent="0">
              <a:buNone/>
            </a:pPr>
            <a:r>
              <a:rPr lang="en-PH"/>
              <a:t>5. Project sponsor and other important stakeholder will accept and approve the final deliverable and once acknowledge, the project be declared complete.</a:t>
            </a:r>
          </a:p>
        </p:txBody>
      </p:sp>
    </p:spTree>
    <p:extLst>
      <p:ext uri="{BB962C8B-B14F-4D97-AF65-F5344CB8AC3E}">
        <p14:creationId xmlns:p14="http://schemas.microsoft.com/office/powerpoint/2010/main" val="230896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7F3E-12DC-1B21-609F-33AF4DB1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Board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49FE9-912D-B056-38BD-F66503A4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630753"/>
            <a:ext cx="5895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0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4108-DE57-CAAC-21F7-F58A1C9E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Budget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42D02-6D1A-3DF1-A173-E967E5F2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16" y="1516681"/>
            <a:ext cx="657316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325B-64F8-92B2-D52F-3BC1115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Budget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22374-218C-9DF5-D84B-8A98BB53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06" y="1578924"/>
            <a:ext cx="6544588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49125" y="5019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862280-CE48-CA27-6C0F-3CCD40DE6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3415"/>
              </p:ext>
            </p:extLst>
          </p:nvPr>
        </p:nvGraphicFramePr>
        <p:xfrm>
          <a:off x="137160" y="1534794"/>
          <a:ext cx="8915400" cy="3011079"/>
        </p:xfrm>
        <a:graphic>
          <a:graphicData uri="http://schemas.openxmlformats.org/drawingml/2006/table">
            <a:tbl>
              <a:tblPr/>
              <a:tblGrid>
                <a:gridCol w="1783080">
                  <a:extLst>
                    <a:ext uri="{9D8B030D-6E8A-4147-A177-3AD203B41FA5}">
                      <a16:colId xmlns:a16="http://schemas.microsoft.com/office/drawing/2014/main" val="236803983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07542949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42254972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13863625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122388178"/>
                    </a:ext>
                  </a:extLst>
                </a:gridCol>
              </a:tblGrid>
              <a:tr h="1115214">
                <a:tc>
                  <a:txBody>
                    <a:bodyPr/>
                    <a:lstStyle/>
                    <a:p>
                      <a:pPr algn="ctr" fontAlgn="base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Denzel Edward Mana-ay</a:t>
                      </a:r>
                      <a:r>
                        <a:rPr lang="en-PH" sz="18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7D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Princess Nicole </a:t>
                      </a:r>
                      <a:r>
                        <a:rPr lang="en-PH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Ricafort</a:t>
                      </a:r>
                      <a:r>
                        <a:rPr lang="en-PH" sz="18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 Red Esguerra </a:t>
                      </a:r>
                      <a:r>
                        <a:rPr lang="en-PH" sz="18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H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Dennyson Castillo</a:t>
                      </a:r>
                      <a:r>
                        <a:rPr lang="en-PH" sz="16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sz="12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Neil Gareth </a:t>
                      </a:r>
                      <a:r>
                        <a:rPr lang="en-PH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Lavarias</a:t>
                      </a:r>
                      <a:r>
                        <a:rPr lang="en-PH" sz="18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8C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06316"/>
                  </a:ext>
                </a:extLst>
              </a:tr>
              <a:tr h="1895865">
                <a:tc>
                  <a:txBody>
                    <a:bodyPr/>
                    <a:lstStyle/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Work breakdown Structures</a:t>
                      </a:r>
                      <a:r>
                        <a:rPr lang="en-GB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GB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Work Breakdown Structure Packages</a:t>
                      </a:r>
                      <a:r>
                        <a:rPr lang="en-GB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GB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Human Resources Management Plan</a:t>
                      </a:r>
                      <a:r>
                        <a:rPr lang="en-GB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GB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Project Charter</a:t>
                      </a:r>
                      <a:r>
                        <a:rPr lang="en-PH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Cost Management Plan</a:t>
                      </a:r>
                      <a:r>
                        <a:rPr lang="en-PH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Procurement Management Plan</a:t>
                      </a:r>
                      <a:r>
                        <a:rPr lang="en-PH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/>
                      <a:r>
                        <a:rPr lang="en-PH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PH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Quality  Management Plan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US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 Management Plan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US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Change Management Plan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US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Business Case Plan</a:t>
                      </a:r>
                      <a:r>
                        <a:rPr lang="en-GB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GB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Risk Management Plan</a:t>
                      </a:r>
                      <a:r>
                        <a:rPr lang="en-GB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  <a:endParaRPr lang="en-GB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Implementation Plan</a:t>
                      </a: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PH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Communication Management Plan</a:t>
                      </a:r>
                      <a:r>
                        <a:rPr lang="en-PH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en-PH" sz="12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Scope Management Plan</a:t>
                      </a:r>
                      <a:endParaRPr lang="en-PH" sz="96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05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52838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56B113F-1C58-FD8F-7FC0-5148C622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153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2D9B-E519-ACF1-F2CB-5DF4895C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Labor Cost Distribution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FCA76-3CB9-000D-8C09-BA96DC8D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46" y="1156364"/>
            <a:ext cx="4484108" cy="3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3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503C-9C23-0BEF-21EE-DC130F96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Labor Cost Distribution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3D218-3F47-4DD9-7983-033F2A33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37" y="1017725"/>
            <a:ext cx="3244777" cy="39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516D-3400-6124-DF85-C80B389A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Communication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6F1C1-5597-6DB0-7BE6-6473BE37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55" y="1017725"/>
            <a:ext cx="4216089" cy="3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3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0E50-AAAB-B161-7D73-FFBFBCC1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P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204E8-D6E7-10A1-7791-B8F8F7C5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99" y="1017725"/>
            <a:ext cx="5680735" cy="40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0E50-AAAB-B161-7D73-FFBFBCC1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7EA66-7B36-7FA1-B86F-407B281E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42" y="1310640"/>
            <a:ext cx="7422515" cy="2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45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BC1C-0166-93FB-BE53-9B706915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Risk Management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CEA03-B9C1-FACF-AECC-BF859073E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The plan emphasizes proactive risk identification, evaluation, and mitigation.</a:t>
            </a:r>
          </a:p>
          <a:p>
            <a:r>
              <a:rPr lang="en-PH" sz="2000"/>
              <a:t>These are the following considerations should be made when developing a comprehensive plan for Madonna’s web risk management:</a:t>
            </a:r>
          </a:p>
          <a:p>
            <a:pPr lvl="1"/>
            <a:r>
              <a:rPr lang="en-PH" sz="2000"/>
              <a:t>Risk Assessment and Identification</a:t>
            </a:r>
          </a:p>
          <a:p>
            <a:pPr lvl="1"/>
            <a:r>
              <a:rPr lang="en-PH" sz="2000"/>
              <a:t>Strategies for Mitigating Risks</a:t>
            </a:r>
          </a:p>
          <a:p>
            <a:pPr lvl="1"/>
            <a:r>
              <a:rPr lang="en-PH" sz="2000"/>
              <a:t>Planning for Emergencies</a:t>
            </a:r>
          </a:p>
          <a:p>
            <a:pPr lvl="1"/>
            <a:r>
              <a:rPr lang="en-PH" sz="2000"/>
              <a:t>Report Writing and Communication</a:t>
            </a:r>
          </a:p>
          <a:p>
            <a:pPr lvl="1"/>
            <a:r>
              <a:rPr lang="en-PH" sz="2000"/>
              <a:t>Review and Monitoring of Risks</a:t>
            </a:r>
          </a:p>
        </p:txBody>
      </p:sp>
    </p:spTree>
    <p:extLst>
      <p:ext uri="{BB962C8B-B14F-4D97-AF65-F5344CB8AC3E}">
        <p14:creationId xmlns:p14="http://schemas.microsoft.com/office/powerpoint/2010/main" val="305204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97C-7442-60AA-19FE-56796FA4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Top Three Risks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4E67-1A46-71D8-CB61-4A353866D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The following are Madonna’s web risks:</a:t>
            </a:r>
          </a:p>
          <a:p>
            <a:pPr lvl="1"/>
            <a:r>
              <a:rPr lang="en-PH" sz="2000"/>
              <a:t>Technical Danger</a:t>
            </a:r>
          </a:p>
          <a:p>
            <a:pPr lvl="1"/>
            <a:r>
              <a:rPr lang="en-PH" sz="2000"/>
              <a:t>Resource Danger</a:t>
            </a:r>
          </a:p>
          <a:p>
            <a:pPr lvl="1"/>
            <a:r>
              <a:rPr lang="en-PH" sz="2000"/>
              <a:t>Data Losses</a:t>
            </a:r>
          </a:p>
        </p:txBody>
      </p:sp>
    </p:spTree>
    <p:extLst>
      <p:ext uri="{BB962C8B-B14F-4D97-AF65-F5344CB8AC3E}">
        <p14:creationId xmlns:p14="http://schemas.microsoft.com/office/powerpoint/2010/main" val="412712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1CD0-9EB2-DE69-281E-4C3C0F1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Risk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2E27-C6F4-5A52-B8DC-6CD514EB8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The following are some of the potential dangers identified for the project:</a:t>
            </a:r>
          </a:p>
          <a:p>
            <a:pPr lvl="1"/>
            <a:r>
              <a:rPr lang="en-PH"/>
              <a:t>Resources are scarce</a:t>
            </a:r>
          </a:p>
          <a:p>
            <a:pPr lvl="1"/>
            <a:r>
              <a:rPr lang="en-PH"/>
              <a:t>Limit Creep</a:t>
            </a:r>
          </a:p>
          <a:p>
            <a:pPr lvl="1"/>
            <a:r>
              <a:rPr lang="en-PH"/>
              <a:t>Problems with security</a:t>
            </a:r>
          </a:p>
          <a:p>
            <a:pPr lvl="1"/>
            <a:r>
              <a:rPr lang="en-PH"/>
              <a:t>Unpredictable circumstances</a:t>
            </a:r>
          </a:p>
        </p:txBody>
      </p:sp>
    </p:spTree>
    <p:extLst>
      <p:ext uri="{BB962C8B-B14F-4D97-AF65-F5344CB8AC3E}">
        <p14:creationId xmlns:p14="http://schemas.microsoft.com/office/powerpoint/2010/main" val="1190124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5E3B-3488-92CE-E6DD-5577B2ED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Risk Register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A385-8A0D-8405-F3DB-5E4E0040D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Updated on a regular basis throughout the project.</a:t>
            </a:r>
          </a:p>
          <a:p>
            <a:r>
              <a:rPr lang="en-PH" sz="2000"/>
              <a:t>Provides in-depth explanations of the risk of the project.</a:t>
            </a:r>
          </a:p>
          <a:p>
            <a:r>
              <a:rPr lang="en-PH" sz="2000"/>
              <a:t>Reviews and updates are accurately reflects the project’s current state.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E3BEC-5243-CDAA-67AE-A47F9904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245" y="936146"/>
            <a:ext cx="4354055" cy="38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2C65A-9889-4282-D0BC-882F4937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Implementation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1C355D-C272-DBE2-B88B-22A972DEF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A transition out plan has been developed. Smooth transition of system to its new owner during the closeout phase.</a:t>
            </a:r>
          </a:p>
          <a:p>
            <a:endParaRPr lang="en-PH"/>
          </a:p>
          <a:p>
            <a:r>
              <a:rPr lang="en-PH"/>
              <a:t>The plan purpose is to enable the project team to successfully complete the project that is both fully functional and long-lasting.</a:t>
            </a:r>
          </a:p>
        </p:txBody>
      </p:sp>
    </p:spTree>
    <p:extLst>
      <p:ext uri="{BB962C8B-B14F-4D97-AF65-F5344CB8AC3E}">
        <p14:creationId xmlns:p14="http://schemas.microsoft.com/office/powerpoint/2010/main" val="283257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70C-F1FA-481B-7D39-5C60A486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7A8F6A-791F-E280-AF54-DF149A1A1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Madonna’s Garden Resort and Event’s Place is a Public Resort in </a:t>
            </a:r>
            <a:r>
              <a:rPr lang="en-US" sz="2000" dirty="0" err="1">
                <a:solidFill>
                  <a:schemeClr val="bg2"/>
                </a:solidFill>
              </a:rPr>
              <a:t>Malvar</a:t>
            </a:r>
            <a:r>
              <a:rPr lang="en-US" sz="2000" dirty="0">
                <a:solidFill>
                  <a:schemeClr val="bg2"/>
                </a:solidFill>
              </a:rPr>
              <a:t> Batangas.</a:t>
            </a:r>
          </a:p>
          <a:p>
            <a:r>
              <a:rPr lang="en-US" sz="2000" dirty="0">
                <a:solidFill>
                  <a:schemeClr val="bg2"/>
                </a:solidFill>
              </a:rPr>
              <a:t>Established in 2020</a:t>
            </a:r>
          </a:p>
          <a:p>
            <a:r>
              <a:rPr lang="en-US" sz="2000" dirty="0">
                <a:solidFill>
                  <a:schemeClr val="bg2"/>
                </a:solidFill>
              </a:rPr>
              <a:t>Built during the pandemic times as a place where people can rest and relax.</a:t>
            </a:r>
            <a:endParaRPr lang="en-PH" sz="2000" dirty="0">
              <a:solidFill>
                <a:schemeClr val="bg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41B5B0-B9A1-E231-F8E9-7371EBE8ECA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endParaRPr lang="en-US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r>
              <a:rPr lang="en-US" sz="2000" b="1">
                <a:solidFill>
                  <a:schemeClr val="bg2"/>
                </a:solidFill>
              </a:rPr>
              <a:t>Madonna’s Resort</a:t>
            </a: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34D11-8E95-0E60-4B70-8DAA030D0E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2" y="1855925"/>
            <a:ext cx="3838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8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2677-D180-56BE-94AB-B8201C45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B29C-198A-CE24-600D-4E016E33F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Workplace Execution during Transition</a:t>
            </a:r>
          </a:p>
          <a:p>
            <a:pPr lvl="1"/>
            <a:r>
              <a:rPr lang="en-PH" sz="2000"/>
              <a:t>These are few important activities need to be done during transition period:</a:t>
            </a:r>
          </a:p>
          <a:p>
            <a:pPr lvl="2"/>
            <a:r>
              <a:rPr lang="en-PH" sz="2000"/>
              <a:t>User Education</a:t>
            </a:r>
          </a:p>
          <a:p>
            <a:pPr lvl="2"/>
            <a:r>
              <a:rPr lang="en-PH" sz="2000"/>
              <a:t>Mock Exams</a:t>
            </a:r>
          </a:p>
          <a:p>
            <a:pPr lvl="2"/>
            <a:r>
              <a:rPr lang="en-PH" sz="2000"/>
              <a:t>Documentation of the Learned Lessons</a:t>
            </a:r>
          </a:p>
          <a:p>
            <a:pPr lvl="2"/>
            <a:r>
              <a:rPr lang="en-PH" sz="2000"/>
              <a:t>Changing Records and Files</a:t>
            </a:r>
          </a:p>
          <a:p>
            <a:pPr lvl="2"/>
            <a:r>
              <a:rPr lang="en-PH" sz="2000"/>
              <a:t>Acceptance in Writing</a:t>
            </a:r>
          </a:p>
          <a:p>
            <a:pPr lvl="2"/>
            <a:r>
              <a:rPr lang="en-PH" sz="2000"/>
              <a:t>Document and File Archiving</a:t>
            </a:r>
          </a:p>
          <a:p>
            <a:pPr lvl="2"/>
            <a:r>
              <a:rPr lang="en-PH" sz="2000"/>
              <a:t>Meeting to close the project</a:t>
            </a:r>
          </a:p>
        </p:txBody>
      </p:sp>
    </p:spTree>
    <p:extLst>
      <p:ext uri="{BB962C8B-B14F-4D97-AF65-F5344CB8AC3E}">
        <p14:creationId xmlns:p14="http://schemas.microsoft.com/office/powerpoint/2010/main" val="2147828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CFAD-9DC5-C26F-4956-37558B4D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A064-2090-E604-EC4A-1ABE50F88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Handover and Acceptance</a:t>
            </a:r>
          </a:p>
          <a:p>
            <a:pPr lvl="1"/>
            <a:r>
              <a:rPr lang="en-PH" sz="2000"/>
              <a:t>Initiating the process will follow the completion of transition plan.</a:t>
            </a:r>
          </a:p>
          <a:p>
            <a:pPr lvl="1"/>
            <a:endParaRPr lang="en-PH" sz="2000"/>
          </a:p>
          <a:p>
            <a:pPr lvl="1"/>
            <a:r>
              <a:rPr lang="en-PH" sz="2000"/>
              <a:t>On handover meeting,  the project team will present the finalized transition plan to the project sponsor and other stakeholders.</a:t>
            </a:r>
          </a:p>
          <a:p>
            <a:pPr lvl="1"/>
            <a:endParaRPr lang="en-PH" sz="2000"/>
          </a:p>
          <a:p>
            <a:pPr lvl="1"/>
            <a:r>
              <a:rPr lang="en-PH" sz="2000"/>
              <a:t>The contract of the transition plan will provide a transparent and detailed roadmap for execution and ensure stakeholders satisfaction</a:t>
            </a:r>
          </a:p>
        </p:txBody>
      </p:sp>
    </p:spTree>
    <p:extLst>
      <p:ext uri="{BB962C8B-B14F-4D97-AF65-F5344CB8AC3E}">
        <p14:creationId xmlns:p14="http://schemas.microsoft.com/office/powerpoint/2010/main" val="22001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70C-F1FA-481B-7D39-5C60A486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7A8F6A-791F-E280-AF54-DF149A1A1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Currently uses these methods for reservation: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Pen and paper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Google form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Spreadsheets</a:t>
            </a:r>
          </a:p>
          <a:p>
            <a:r>
              <a:rPr lang="en-US" sz="2000" dirty="0">
                <a:solidFill>
                  <a:schemeClr val="bg2"/>
                </a:solidFill>
              </a:rPr>
              <a:t>The current method is more laborious and prone to conflicts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41B5B0-B9A1-E231-F8E9-7371EBE8ECA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endParaRPr lang="en-US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r>
              <a:rPr lang="en-US" sz="2000" b="1">
                <a:solidFill>
                  <a:schemeClr val="bg2"/>
                </a:solidFill>
              </a:rPr>
              <a:t>Madonna’s Resort</a:t>
            </a:r>
            <a:endParaRPr lang="en-PH" sz="2000" b="1">
              <a:solidFill>
                <a:schemeClr val="bg2"/>
              </a:solidFill>
            </a:endParaRPr>
          </a:p>
          <a:p>
            <a:pPr marL="139700" indent="0" algn="ctr">
              <a:buNone/>
            </a:pPr>
            <a:endParaRPr lang="en-PH" sz="2000" b="1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34D11-8E95-0E60-4B70-8DAA030D0E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2" y="1855925"/>
            <a:ext cx="3838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708A-2818-DE89-9C84-69EB5592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Project Purpose/Justification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A9421-9DE5-6B88-1AE5-0F000B033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Business Needs</a:t>
            </a:r>
          </a:p>
          <a:p>
            <a:r>
              <a:rPr lang="en-US" sz="2000" dirty="0"/>
              <a:t>Business Objectives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16872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93DF-6824-B68A-43B9-16AFE554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Project Deliverables and Milestones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72623-AC13-CA08-0F89-2EC52DEA6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New system is adopted and used by the Madonna’s Resort.</a:t>
            </a:r>
          </a:p>
          <a:p>
            <a:r>
              <a:rPr lang="en-US" sz="2000" dirty="0"/>
              <a:t>Ensure conflict in reservation be reduced to 0.</a:t>
            </a:r>
          </a:p>
          <a:p>
            <a:r>
              <a:rPr lang="en-US" sz="2000" dirty="0"/>
              <a:t>Fully eliminate the use of manual reservation.</a:t>
            </a:r>
          </a:p>
          <a:p>
            <a:r>
              <a:rPr lang="en-US" sz="2000" dirty="0"/>
              <a:t>New system has been successfully finalized and deployed.</a:t>
            </a:r>
          </a:p>
          <a:p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1451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93DF-6824-B68A-43B9-16AFE554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register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7AC17-4C64-5376-8815-049A327D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579562"/>
            <a:ext cx="57626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0D8-8D27-4062-4EC8-389DCA47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Project Management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4742-6D75-C13E-38ED-7E9F18B54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sz="2000"/>
          </a:p>
          <a:p>
            <a:r>
              <a:rPr lang="en-PH" sz="2000"/>
              <a:t>Project Sponsor has full authority in terms of giving the go-signal to execute plans.</a:t>
            </a:r>
          </a:p>
          <a:p>
            <a:r>
              <a:rPr lang="en-PH" sz="2000"/>
              <a:t>Project Manager has the responsibility for managing and executing the project.</a:t>
            </a:r>
          </a:p>
          <a:p>
            <a:r>
              <a:rPr lang="en-PH" sz="2000"/>
              <a:t>All project and subsidiary management plans are reviewed and approved by project sponsor.</a:t>
            </a:r>
          </a:p>
          <a:p>
            <a:r>
              <a:rPr lang="en-PH" sz="2000"/>
              <a:t>Any delegation of approval authority is done by project manager.</a:t>
            </a:r>
          </a:p>
        </p:txBody>
      </p:sp>
    </p:spTree>
    <p:extLst>
      <p:ext uri="{BB962C8B-B14F-4D97-AF65-F5344CB8AC3E}">
        <p14:creationId xmlns:p14="http://schemas.microsoft.com/office/powerpoint/2010/main" val="12357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F39-905F-8CBA-396C-CA125BBA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Product Development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73162-4447-08F2-2E79-0B852232B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2000"/>
              <a:t>Utilize agile method such as Scrum and employ traditional project management methods which is Waterfall.</a:t>
            </a:r>
          </a:p>
          <a:p>
            <a:endParaRPr lang="en-PH" sz="2000"/>
          </a:p>
          <a:p>
            <a:r>
              <a:rPr lang="en-PH" sz="2000"/>
              <a:t>Methodology includes the following steps:</a:t>
            </a:r>
          </a:p>
          <a:p>
            <a:pPr lvl="1"/>
            <a:r>
              <a:rPr lang="en-PH" sz="2000"/>
              <a:t>Project Initiation</a:t>
            </a:r>
          </a:p>
          <a:p>
            <a:pPr lvl="1"/>
            <a:r>
              <a:rPr lang="en-PH" sz="2000"/>
              <a:t>Planning</a:t>
            </a:r>
          </a:p>
          <a:p>
            <a:pPr lvl="1"/>
            <a:r>
              <a:rPr lang="en-PH" sz="2000"/>
              <a:t>Execution</a:t>
            </a:r>
          </a:p>
          <a:p>
            <a:pPr lvl="1"/>
            <a:r>
              <a:rPr lang="en-PH" sz="2000"/>
              <a:t>Monitoring and Controlling</a:t>
            </a:r>
          </a:p>
          <a:p>
            <a:pPr lvl="1"/>
            <a:r>
              <a:rPr lang="en-PH" sz="200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92692243"/>
      </p:ext>
    </p:extLst>
  </p:cSld>
  <p:clrMapOvr>
    <a:masterClrMapping/>
  </p:clrMapOvr>
</p:sld>
</file>

<file path=ppt/theme/theme1.xml><?xml version="1.0" encoding="utf-8"?>
<a:theme xmlns:a="http://schemas.openxmlformats.org/drawingml/2006/main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1aac78f-6ed8-4134-ac7e-47c186d487c3" xsi:nil="true"/>
    <TaxCatchAll xmlns="0d803109-e11b-45d4-a4e8-5bf0740163af" xsi:nil="true"/>
    <lcf76f155ced4ddcb4097134ff3c332f xmlns="31aac78f-6ed8-4134-ac7e-47c186d487c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E5C03F786D684AB79627F2BAF5AB3A" ma:contentTypeVersion="13" ma:contentTypeDescription="Create a new document." ma:contentTypeScope="" ma:versionID="2e856750708b6770b17c5366875a897b">
  <xsd:schema xmlns:xsd="http://www.w3.org/2001/XMLSchema" xmlns:xs="http://www.w3.org/2001/XMLSchema" xmlns:p="http://schemas.microsoft.com/office/2006/metadata/properties" xmlns:ns2="31aac78f-6ed8-4134-ac7e-47c186d487c3" xmlns:ns3="0d803109-e11b-45d4-a4e8-5bf0740163af" targetNamespace="http://schemas.microsoft.com/office/2006/metadata/properties" ma:root="true" ma:fieldsID="cd3d7c9d2ddf67b54f5203e289f1778d" ns2:_="" ns3:_="">
    <xsd:import namespace="31aac78f-6ed8-4134-ac7e-47c186d487c3"/>
    <xsd:import namespace="0d803109-e11b-45d4-a4e8-5bf0740163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ac78f-6ed8-4134-ac7e-47c186d487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af8b06a-778d-4447-b55c-f8813fb4c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03109-e11b-45d4-a4e8-5bf0740163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04ac196-a283-46c5-a70d-3154a4a03cd8}" ma:internalName="TaxCatchAll" ma:showField="CatchAllData" ma:web="0d803109-e11b-45d4-a4e8-5bf0740163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1583C-B841-40A3-89FC-C473395BDCDB}">
  <ds:schemaRefs>
    <ds:schemaRef ds:uri="http://purl.org/dc/elements/1.1/"/>
    <ds:schemaRef ds:uri="http://schemas.microsoft.com/office/2006/documentManagement/types"/>
    <ds:schemaRef ds:uri="31aac78f-6ed8-4134-ac7e-47c186d487c3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0d803109-e11b-45d4-a4e8-5bf0740163a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93EF88-0919-4F1D-AD49-39902910C8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41BE9-8F1B-4FC8-9F15-0BA0D577551A}">
  <ds:schemaRefs>
    <ds:schemaRef ds:uri="0d803109-e11b-45d4-a4e8-5bf0740163af"/>
    <ds:schemaRef ds:uri="31aac78f-6ed8-4134-ac7e-47c186d487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824</Words>
  <Application>Microsoft Office PowerPoint</Application>
  <PresentationFormat>On-screen Show (16:9)</PresentationFormat>
  <Paragraphs>155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Fira Sans Extra Condensed SemiBold</vt:lpstr>
      <vt:lpstr>Roboto</vt:lpstr>
      <vt:lpstr>Times New Roman</vt:lpstr>
      <vt:lpstr>Agile Project Management Infographics by Slidesgo</vt:lpstr>
      <vt:lpstr> Madonna’s Web: A Reservation Website for Madonna’s Garden Resort and Event Center</vt:lpstr>
      <vt:lpstr>Team Members</vt:lpstr>
      <vt:lpstr>Introduction</vt:lpstr>
      <vt:lpstr>Problem Statement</vt:lpstr>
      <vt:lpstr>Project Purpose/Justification</vt:lpstr>
      <vt:lpstr>Project Deliverables and Milestones</vt:lpstr>
      <vt:lpstr>Stakeholder register</vt:lpstr>
      <vt:lpstr>Project Management Approach</vt:lpstr>
      <vt:lpstr>Product Development Methodology</vt:lpstr>
      <vt:lpstr>WBS</vt:lpstr>
      <vt:lpstr>WBS</vt:lpstr>
      <vt:lpstr>Technical Architecture</vt:lpstr>
      <vt:lpstr>Key Stakeholders</vt:lpstr>
      <vt:lpstr>Key Stakeholders</vt:lpstr>
      <vt:lpstr>Stakeholder Analysis</vt:lpstr>
      <vt:lpstr>Scope Management Approach</vt:lpstr>
      <vt:lpstr>Change Control Board</vt:lpstr>
      <vt:lpstr>Budget Summary</vt:lpstr>
      <vt:lpstr>Budget Summary</vt:lpstr>
      <vt:lpstr>Labor Cost Distribution Summary</vt:lpstr>
      <vt:lpstr>Labor Cost Distribution Summary</vt:lpstr>
      <vt:lpstr>Communication Matrix</vt:lpstr>
      <vt:lpstr>Schedule</vt:lpstr>
      <vt:lpstr>Schedule</vt:lpstr>
      <vt:lpstr>Risk Management Plan</vt:lpstr>
      <vt:lpstr>Top Three Risks</vt:lpstr>
      <vt:lpstr>Risk Identification</vt:lpstr>
      <vt:lpstr>Risk Register</vt:lpstr>
      <vt:lpstr>Implementation Plan</vt:lpstr>
      <vt:lpstr>Implementation Plan</vt:lpstr>
      <vt:lpstr>Implementation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Madonna’s Web: A Reservation Website for Madonna’s Garden Resort and Event Center</dc:title>
  <cp:lastModifiedBy>Dennyson Castillo II</cp:lastModifiedBy>
  <cp:revision>2</cp:revision>
  <dcterms:modified xsi:type="dcterms:W3CDTF">2023-06-23T00:22:45Z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0x01010078E5C03F786D684AB79627F2BAF5AB3A</vt:lpwstr>
  </property>
  <property fmtid="{D5CDD505-2E9C-101B-9397-08002B2CF9AE}" pid="3" name="MediaServiceImageTags">
    <vt:lpwstr/>
  </property>
</Properties>
</file>