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66A52-6B74-45F0-82EB-D38FDFDED49F}" v="5" dt="2023-03-04T15:40:46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Filho" userId="b6174e66f77cf7ba" providerId="LiveId" clId="{38266A52-6B74-45F0-82EB-D38FDFDED49F}"/>
    <pc:docChg chg="modSld">
      <pc:chgData name="João Filho" userId="b6174e66f77cf7ba" providerId="LiveId" clId="{38266A52-6B74-45F0-82EB-D38FDFDED49F}" dt="2023-03-04T15:40:49.228" v="93" actId="1076"/>
      <pc:docMkLst>
        <pc:docMk/>
      </pc:docMkLst>
      <pc:sldChg chg="addSp modSp mod">
        <pc:chgData name="João Filho" userId="b6174e66f77cf7ba" providerId="LiveId" clId="{38266A52-6B74-45F0-82EB-D38FDFDED49F}" dt="2023-03-04T15:40:49.228" v="93" actId="1076"/>
        <pc:sldMkLst>
          <pc:docMk/>
          <pc:sldMk cId="2986219932" sldId="262"/>
        </pc:sldMkLst>
        <pc:spChg chg="mod">
          <ac:chgData name="João Filho" userId="b6174e66f77cf7ba" providerId="LiveId" clId="{38266A52-6B74-45F0-82EB-D38FDFDED49F}" dt="2023-03-04T15:38:34.504" v="18" actId="20577"/>
          <ac:spMkLst>
            <pc:docMk/>
            <pc:sldMk cId="2986219932" sldId="262"/>
            <ac:spMk id="4" creationId="{B254C078-71BE-06F0-E56D-57D29B94A151}"/>
          </ac:spMkLst>
        </pc:spChg>
        <pc:spChg chg="add mod">
          <ac:chgData name="João Filho" userId="b6174e66f77cf7ba" providerId="LiveId" clId="{38266A52-6B74-45F0-82EB-D38FDFDED49F}" dt="2023-03-04T15:40:49.228" v="93" actId="1076"/>
          <ac:spMkLst>
            <pc:docMk/>
            <pc:sldMk cId="2986219932" sldId="262"/>
            <ac:spMk id="6" creationId="{6E9AE8FD-8622-8A3B-6278-648B9765C205}"/>
          </ac:spMkLst>
        </pc:spChg>
      </pc:sldChg>
      <pc:sldChg chg="addSp delSp modSp mod">
        <pc:chgData name="João Filho" userId="b6174e66f77cf7ba" providerId="LiveId" clId="{38266A52-6B74-45F0-82EB-D38FDFDED49F}" dt="2023-03-04T15:40:39.314" v="91" actId="14100"/>
        <pc:sldMkLst>
          <pc:docMk/>
          <pc:sldMk cId="1532362850" sldId="263"/>
        </pc:sldMkLst>
        <pc:spChg chg="mod">
          <ac:chgData name="João Filho" userId="b6174e66f77cf7ba" providerId="LiveId" clId="{38266A52-6B74-45F0-82EB-D38FDFDED49F}" dt="2023-03-04T15:39:16.686" v="73" actId="20577"/>
          <ac:spMkLst>
            <pc:docMk/>
            <pc:sldMk cId="1532362850" sldId="263"/>
            <ac:spMk id="4" creationId="{B254C078-71BE-06F0-E56D-57D29B94A151}"/>
          </ac:spMkLst>
        </pc:spChg>
        <pc:spChg chg="add mod">
          <ac:chgData name="João Filho" userId="b6174e66f77cf7ba" providerId="LiveId" clId="{38266A52-6B74-45F0-82EB-D38FDFDED49F}" dt="2023-03-04T15:40:24.079" v="87" actId="1076"/>
          <ac:spMkLst>
            <pc:docMk/>
            <pc:sldMk cId="1532362850" sldId="263"/>
            <ac:spMk id="8" creationId="{F10414A0-2254-0B1B-83AD-2CA1B626BF19}"/>
          </ac:spMkLst>
        </pc:spChg>
        <pc:picChg chg="add mod">
          <ac:chgData name="João Filho" userId="b6174e66f77cf7ba" providerId="LiveId" clId="{38266A52-6B74-45F0-82EB-D38FDFDED49F}" dt="2023-03-04T15:40:00.469" v="80" actId="14100"/>
          <ac:picMkLst>
            <pc:docMk/>
            <pc:sldMk cId="1532362850" sldId="263"/>
            <ac:picMk id="6" creationId="{427C583F-BE51-AFA7-ADC8-DE14478845E5}"/>
          </ac:picMkLst>
        </pc:picChg>
        <pc:picChg chg="add del mod">
          <ac:chgData name="João Filho" userId="b6174e66f77cf7ba" providerId="LiveId" clId="{38266A52-6B74-45F0-82EB-D38FDFDED49F}" dt="2023-03-04T15:40:07.613" v="82"/>
          <ac:picMkLst>
            <pc:docMk/>
            <pc:sldMk cId="1532362850" sldId="263"/>
            <ac:picMk id="7" creationId="{5F2E4806-9503-7385-3FE4-C2D36D0F0EC7}"/>
          </ac:picMkLst>
        </pc:picChg>
        <pc:cxnChg chg="add mod">
          <ac:chgData name="João Filho" userId="b6174e66f77cf7ba" providerId="LiveId" clId="{38266A52-6B74-45F0-82EB-D38FDFDED49F}" dt="2023-03-04T15:40:39.314" v="91" actId="14100"/>
          <ac:cxnSpMkLst>
            <pc:docMk/>
            <pc:sldMk cId="1532362850" sldId="263"/>
            <ac:cxnSpMk id="10" creationId="{9DD3C330-2C6E-8963-64AD-3D2FB639BE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rientu.com.br/orientacao-profissional/inteligencia-artifici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joaobarbosadealencarfilho/" TargetMode="External"/><Relationship Id="rId4" Type="http://schemas.openxmlformats.org/officeDocument/2006/relationships/hyperlink" Target="mailto:joao.barbosa@pc.pi.gov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rientu.com.br/orientacao-profissional/inteligencia-artifici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rientu.com.br/orientacao-profissional/inteligencia-artifici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rientu.com.br/orientacao-profissional/inteligencia-artifici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rientu.com.br/orientacao-profissional/inteligencia-artifici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rientu.com.br/orientacao-profissional/inteligencia-artifici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rientu.com.br/orientacao-profissional/inteligencia-artifici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326BB393-861B-A8EB-CBEC-F96385B6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A2C20B-3D58-FEEC-A2B7-FA0D3E316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9287020" cy="2305246"/>
          </a:xfrm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Instruções ilustradas para tratamento de dados cadastrais </a:t>
            </a:r>
            <a:r>
              <a:rPr lang="pt-BR" sz="6000" b="1" dirty="0">
                <a:solidFill>
                  <a:srgbClr val="7030A0"/>
                </a:solidFill>
              </a:rPr>
              <a:t>VIVO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D2CA68-C0A0-6643-E3EE-F0744EEDB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7"/>
            <a:ext cx="7233136" cy="2305245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FFFFFF"/>
                </a:solidFill>
              </a:rPr>
              <a:t>Desenvolvido por APC PC/PI João Filho</a:t>
            </a:r>
          </a:p>
          <a:p>
            <a:r>
              <a:rPr lang="pt-BR" dirty="0">
                <a:solidFill>
                  <a:srgbClr val="FFFFFF"/>
                </a:solidFill>
                <a:hlinkClick r:id="rId4"/>
              </a:rPr>
              <a:t>joao.barbosa@pc.pi.gov.br</a:t>
            </a:r>
            <a:endParaRPr lang="pt-BR" dirty="0">
              <a:solidFill>
                <a:srgbClr val="FFFFFF"/>
              </a:solidFill>
            </a:endParaRPr>
          </a:p>
          <a:p>
            <a:r>
              <a:rPr lang="pt-BR" dirty="0" err="1">
                <a:solidFill>
                  <a:srgbClr val="FFFFFF"/>
                </a:solidFill>
                <a:hlinkClick r:id="rId5"/>
              </a:rPr>
              <a:t>Linkedin</a:t>
            </a:r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Versão 1.0 – 04/03/2023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Verifique se os dados foram corretamente importados conforme o arquivo </a:t>
            </a:r>
            <a:r>
              <a:rPr lang="pt-BR" dirty="0" err="1">
                <a:solidFill>
                  <a:srgbClr val="FFFFFF"/>
                </a:solidFill>
              </a:rPr>
              <a:t>txt</a:t>
            </a:r>
            <a:r>
              <a:rPr lang="pt-BR" dirty="0">
                <a:solidFill>
                  <a:srgbClr val="FFFFFF"/>
                </a:solidFill>
              </a:rPr>
              <a:t> original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9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326BB393-861B-A8EB-CBEC-F96385B6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1" y="-3"/>
            <a:ext cx="1219197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A2C20B-3D58-FEEC-A2B7-FA0D3E316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056" y="281353"/>
            <a:ext cx="10876669" cy="1612877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1 – Com a planilha aberta aperte as Teclas na sequência: </a:t>
            </a:r>
            <a:r>
              <a:rPr lang="pt-BR" sz="4800" b="1" u="sng" dirty="0">
                <a:solidFill>
                  <a:schemeClr val="bg1"/>
                </a:solidFill>
              </a:rPr>
              <a:t>Alt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u="sng" dirty="0">
                <a:solidFill>
                  <a:schemeClr val="bg1"/>
                </a:solidFill>
              </a:rPr>
              <a:t>S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u="sng" dirty="0">
                <a:solidFill>
                  <a:schemeClr val="bg1"/>
                </a:solidFill>
              </a:rPr>
              <a:t>P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u="sng" dirty="0">
                <a:solidFill>
                  <a:schemeClr val="bg1"/>
                </a:solidFill>
              </a:rPr>
              <a:t>N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u="sng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D2CA68-C0A0-6643-E3EE-F0744EEDB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056" y="2029737"/>
            <a:ext cx="10876668" cy="1956278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Trata-se do atalho para configurar a fonte de dados, onde você irá indicar o arquivo .</a:t>
            </a:r>
            <a:r>
              <a:rPr lang="pt-BR" sz="1800" dirty="0" err="1">
                <a:solidFill>
                  <a:schemeClr val="bg1"/>
                </a:solidFill>
              </a:rPr>
              <a:t>txt</a:t>
            </a:r>
            <a:r>
              <a:rPr lang="pt-BR" sz="1800" dirty="0">
                <a:solidFill>
                  <a:schemeClr val="bg1"/>
                </a:solidFill>
              </a:rPr>
              <a:t> enviado pela vivo referente aos dados cadastrais.</a:t>
            </a:r>
          </a:p>
          <a:p>
            <a:r>
              <a:rPr lang="pt-BR" sz="1800" dirty="0">
                <a:solidFill>
                  <a:schemeClr val="bg1"/>
                </a:solidFill>
              </a:rPr>
              <a:t>Outra alternativa é clicar no Menu Dados &gt; Obter Dados &gt; </a:t>
            </a:r>
          </a:p>
          <a:p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54C078-71BE-06F0-E56D-57D29B94A151}"/>
              </a:ext>
            </a:extLst>
          </p:cNvPr>
          <p:cNvSpPr txBox="1">
            <a:spLocks/>
          </p:cNvSpPr>
          <p:nvPr/>
        </p:nvSpPr>
        <p:spPr>
          <a:xfrm>
            <a:off x="912055" y="2763231"/>
            <a:ext cx="10876669" cy="1612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326BB393-861B-A8EB-CBEC-F96385B6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1" y="-3"/>
            <a:ext cx="1219197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54C078-71BE-06F0-E56D-57D29B94A151}"/>
              </a:ext>
            </a:extLst>
          </p:cNvPr>
          <p:cNvSpPr txBox="1">
            <a:spLocks/>
          </p:cNvSpPr>
          <p:nvPr/>
        </p:nvSpPr>
        <p:spPr>
          <a:xfrm>
            <a:off x="771378" y="36906"/>
            <a:ext cx="10876669" cy="1612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solidFill>
                  <a:schemeClr val="bg1"/>
                </a:solidFill>
              </a:rPr>
              <a:t>2 – Clique em </a:t>
            </a:r>
            <a:r>
              <a:rPr lang="pt-BR" sz="4800" u="sng" dirty="0">
                <a:solidFill>
                  <a:schemeClr val="bg1"/>
                </a:solidFill>
              </a:rPr>
              <a:t>Alterar Fonte...</a:t>
            </a:r>
            <a:r>
              <a:rPr lang="pt-BR" sz="4800" dirty="0">
                <a:solidFill>
                  <a:schemeClr val="bg1"/>
                </a:solidFill>
              </a:rPr>
              <a:t> no canto inferior esquerdo:</a:t>
            </a:r>
            <a:endParaRPr lang="pt-BR" sz="4800" u="sng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491A90-651C-DB16-9BCB-DD21E1BAC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389" y="1649783"/>
            <a:ext cx="7177136" cy="5235407"/>
          </a:xfrm>
          <a:prstGeom prst="rect">
            <a:avLst/>
          </a:prstGeom>
        </p:spPr>
      </p:pic>
      <p:sp>
        <p:nvSpPr>
          <p:cNvPr id="9" name="Estrela: 12 Pontas 8">
            <a:extLst>
              <a:ext uri="{FF2B5EF4-FFF2-40B4-BE49-F238E27FC236}">
                <a16:creationId xmlns:a16="http://schemas.microsoft.com/office/drawing/2014/main" id="{244EB07A-D999-FA54-287F-263124296B61}"/>
              </a:ext>
            </a:extLst>
          </p:cNvPr>
          <p:cNvSpPr/>
          <p:nvPr/>
        </p:nvSpPr>
        <p:spPr>
          <a:xfrm>
            <a:off x="2574389" y="5766809"/>
            <a:ext cx="1209821" cy="745588"/>
          </a:xfrm>
          <a:prstGeom prst="star1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86B49AE-8A30-59F9-5E26-24C6047CFE79}"/>
              </a:ext>
            </a:extLst>
          </p:cNvPr>
          <p:cNvCxnSpPr>
            <a:cxnSpLocks/>
            <a:endCxn id="9" idx="9"/>
          </p:cNvCxnSpPr>
          <p:nvPr/>
        </p:nvCxnSpPr>
        <p:spPr>
          <a:xfrm>
            <a:off x="1392702" y="1786597"/>
            <a:ext cx="1484142" cy="40301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1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326BB393-861B-A8EB-CBEC-F96385B6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1" y="-3"/>
            <a:ext cx="1219197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54C078-71BE-06F0-E56D-57D29B94A151}"/>
              </a:ext>
            </a:extLst>
          </p:cNvPr>
          <p:cNvSpPr txBox="1">
            <a:spLocks/>
          </p:cNvSpPr>
          <p:nvPr/>
        </p:nvSpPr>
        <p:spPr>
          <a:xfrm>
            <a:off x="757311" y="131941"/>
            <a:ext cx="11073618" cy="13687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3 – Clique em </a:t>
            </a:r>
            <a:r>
              <a:rPr lang="pt-BR" sz="4000" u="sng" dirty="0">
                <a:solidFill>
                  <a:schemeClr val="bg1"/>
                </a:solidFill>
              </a:rPr>
              <a:t>Procurar... e logo após selecione o arquivo </a:t>
            </a:r>
            <a:r>
              <a:rPr lang="pt-BR" sz="4000" u="sng" dirty="0" err="1">
                <a:solidFill>
                  <a:schemeClr val="bg1"/>
                </a:solidFill>
              </a:rPr>
              <a:t>txt</a:t>
            </a:r>
            <a:r>
              <a:rPr lang="pt-BR" sz="4000" u="sng" dirty="0">
                <a:solidFill>
                  <a:schemeClr val="bg1"/>
                </a:solidFill>
              </a:rPr>
              <a:t> a ser importado / tratado e aperte abrir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66EF78-895E-F1FD-B530-CFEB6E950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100" y="1537994"/>
            <a:ext cx="7255799" cy="5282730"/>
          </a:xfrm>
          <a:prstGeom prst="rect">
            <a:avLst/>
          </a:prstGeom>
        </p:spPr>
      </p:pic>
      <p:sp>
        <p:nvSpPr>
          <p:cNvPr id="9" name="Estrela: 12 Pontas 8">
            <a:extLst>
              <a:ext uri="{FF2B5EF4-FFF2-40B4-BE49-F238E27FC236}">
                <a16:creationId xmlns:a16="http://schemas.microsoft.com/office/drawing/2014/main" id="{244EB07A-D999-FA54-287F-263124296B61}"/>
              </a:ext>
            </a:extLst>
          </p:cNvPr>
          <p:cNvSpPr/>
          <p:nvPr/>
        </p:nvSpPr>
        <p:spPr>
          <a:xfrm>
            <a:off x="6804066" y="3150871"/>
            <a:ext cx="859993" cy="650924"/>
          </a:xfrm>
          <a:prstGeom prst="star1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86B49AE-8A30-59F9-5E26-24C6047CFE79}"/>
              </a:ext>
            </a:extLst>
          </p:cNvPr>
          <p:cNvCxnSpPr>
            <a:cxnSpLocks/>
          </p:cNvCxnSpPr>
          <p:nvPr/>
        </p:nvCxnSpPr>
        <p:spPr>
          <a:xfrm flipH="1">
            <a:off x="7719370" y="2095378"/>
            <a:ext cx="3120835" cy="11788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2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326BB393-861B-A8EB-CBEC-F96385B6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1" y="-3"/>
            <a:ext cx="1219197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54C078-71BE-06F0-E56D-57D29B94A151}"/>
              </a:ext>
            </a:extLst>
          </p:cNvPr>
          <p:cNvSpPr txBox="1">
            <a:spLocks/>
          </p:cNvSpPr>
          <p:nvPr/>
        </p:nvSpPr>
        <p:spPr>
          <a:xfrm>
            <a:off x="757311" y="131942"/>
            <a:ext cx="10876669" cy="9759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solidFill>
                  <a:schemeClr val="bg1"/>
                </a:solidFill>
              </a:rPr>
              <a:t>4 – Após </a:t>
            </a:r>
            <a:r>
              <a:rPr lang="pt-BR" sz="4800" u="sng" dirty="0">
                <a:solidFill>
                  <a:schemeClr val="bg1"/>
                </a:solidFill>
              </a:rPr>
              <a:t>selecionar</a:t>
            </a:r>
            <a:r>
              <a:rPr lang="pt-BR" sz="4800" dirty="0">
                <a:solidFill>
                  <a:schemeClr val="bg1"/>
                </a:solidFill>
              </a:rPr>
              <a:t> clique em </a:t>
            </a:r>
            <a:r>
              <a:rPr lang="pt-BR" sz="4800" u="sng" dirty="0">
                <a:solidFill>
                  <a:schemeClr val="bg1"/>
                </a:solidFill>
              </a:rPr>
              <a:t>Importar...</a:t>
            </a:r>
          </a:p>
        </p:txBody>
      </p:sp>
      <p:sp>
        <p:nvSpPr>
          <p:cNvPr id="9" name="Estrela: 12 Pontas 8">
            <a:extLst>
              <a:ext uri="{FF2B5EF4-FFF2-40B4-BE49-F238E27FC236}">
                <a16:creationId xmlns:a16="http://schemas.microsoft.com/office/drawing/2014/main" id="{244EB07A-D999-FA54-287F-263124296B61}"/>
              </a:ext>
            </a:extLst>
          </p:cNvPr>
          <p:cNvSpPr/>
          <p:nvPr/>
        </p:nvSpPr>
        <p:spPr>
          <a:xfrm>
            <a:off x="6804066" y="3150871"/>
            <a:ext cx="859993" cy="650924"/>
          </a:xfrm>
          <a:prstGeom prst="star1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86B49AE-8A30-59F9-5E26-24C6047CFE79}"/>
              </a:ext>
            </a:extLst>
          </p:cNvPr>
          <p:cNvCxnSpPr>
            <a:cxnSpLocks/>
          </p:cNvCxnSpPr>
          <p:nvPr/>
        </p:nvCxnSpPr>
        <p:spPr>
          <a:xfrm flipH="1">
            <a:off x="7719370" y="2095378"/>
            <a:ext cx="3120835" cy="11788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24FD6DD-A521-4BB7-8371-1DD3D6D8B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88" y="1403215"/>
            <a:ext cx="9753567" cy="5454772"/>
          </a:xfrm>
          <a:prstGeom prst="rect">
            <a:avLst/>
          </a:prstGeom>
        </p:spPr>
      </p:pic>
      <p:sp>
        <p:nvSpPr>
          <p:cNvPr id="10" name="Estrela: 12 Pontas 9">
            <a:extLst>
              <a:ext uri="{FF2B5EF4-FFF2-40B4-BE49-F238E27FC236}">
                <a16:creationId xmlns:a16="http://schemas.microsoft.com/office/drawing/2014/main" id="{F4DF3B19-B07D-8B5A-3F59-EABEBAD5EDD1}"/>
              </a:ext>
            </a:extLst>
          </p:cNvPr>
          <p:cNvSpPr/>
          <p:nvPr/>
        </p:nvSpPr>
        <p:spPr>
          <a:xfrm>
            <a:off x="8828066" y="6359149"/>
            <a:ext cx="934912" cy="444206"/>
          </a:xfrm>
          <a:prstGeom prst="star1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5EA1E12-E7A6-8AEB-7A15-E24F43A89085}"/>
              </a:ext>
            </a:extLst>
          </p:cNvPr>
          <p:cNvCxnSpPr>
            <a:cxnSpLocks/>
          </p:cNvCxnSpPr>
          <p:nvPr/>
        </p:nvCxnSpPr>
        <p:spPr>
          <a:xfrm flipH="1">
            <a:off x="8842406" y="1107910"/>
            <a:ext cx="920572" cy="53469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95DCF89-B8A4-8C81-B40A-AE992D12D18E}"/>
              </a:ext>
            </a:extLst>
          </p:cNvPr>
          <p:cNvCxnSpPr>
            <a:cxnSpLocks/>
          </p:cNvCxnSpPr>
          <p:nvPr/>
        </p:nvCxnSpPr>
        <p:spPr>
          <a:xfrm flipH="1">
            <a:off x="3657600" y="1107910"/>
            <a:ext cx="534716" cy="1156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6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326BB393-861B-A8EB-CBEC-F96385B6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1" y="-3"/>
            <a:ext cx="1219197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54C078-71BE-06F0-E56D-57D29B94A151}"/>
              </a:ext>
            </a:extLst>
          </p:cNvPr>
          <p:cNvSpPr txBox="1">
            <a:spLocks/>
          </p:cNvSpPr>
          <p:nvPr/>
        </p:nvSpPr>
        <p:spPr>
          <a:xfrm>
            <a:off x="757311" y="131941"/>
            <a:ext cx="11073618" cy="1368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5 – Clique em </a:t>
            </a:r>
            <a:r>
              <a:rPr lang="pt-BR" sz="4000" u="sng" dirty="0">
                <a:solidFill>
                  <a:schemeClr val="bg1"/>
                </a:solidFill>
              </a:rPr>
              <a:t>OK e depois em fechar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66EF78-895E-F1FD-B530-CFEB6E950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100" y="1537994"/>
            <a:ext cx="7255799" cy="5282730"/>
          </a:xfrm>
          <a:prstGeom prst="rect">
            <a:avLst/>
          </a:prstGeom>
        </p:spPr>
      </p:pic>
      <p:sp>
        <p:nvSpPr>
          <p:cNvPr id="9" name="Estrela: 12 Pontas 8">
            <a:extLst>
              <a:ext uri="{FF2B5EF4-FFF2-40B4-BE49-F238E27FC236}">
                <a16:creationId xmlns:a16="http://schemas.microsoft.com/office/drawing/2014/main" id="{244EB07A-D999-FA54-287F-263124296B61}"/>
              </a:ext>
            </a:extLst>
          </p:cNvPr>
          <p:cNvSpPr/>
          <p:nvPr/>
        </p:nvSpPr>
        <p:spPr>
          <a:xfrm>
            <a:off x="7605924" y="5204754"/>
            <a:ext cx="859993" cy="650924"/>
          </a:xfrm>
          <a:prstGeom prst="star1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86B49AE-8A30-59F9-5E26-24C6047CFE79}"/>
              </a:ext>
            </a:extLst>
          </p:cNvPr>
          <p:cNvCxnSpPr>
            <a:cxnSpLocks/>
            <a:endCxn id="9" idx="11"/>
          </p:cNvCxnSpPr>
          <p:nvPr/>
        </p:nvCxnSpPr>
        <p:spPr>
          <a:xfrm flipH="1">
            <a:off x="8250919" y="2095378"/>
            <a:ext cx="2589286" cy="31529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trela: 12 Pontas 5">
            <a:extLst>
              <a:ext uri="{FF2B5EF4-FFF2-40B4-BE49-F238E27FC236}">
                <a16:creationId xmlns:a16="http://schemas.microsoft.com/office/drawing/2014/main" id="{6E9AE8FD-8622-8A3B-6278-648B9765C205}"/>
              </a:ext>
            </a:extLst>
          </p:cNvPr>
          <p:cNvSpPr/>
          <p:nvPr/>
        </p:nvSpPr>
        <p:spPr>
          <a:xfrm>
            <a:off x="8729995" y="6075135"/>
            <a:ext cx="859993" cy="650924"/>
          </a:xfrm>
          <a:prstGeom prst="star1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21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326BB393-861B-A8EB-CBEC-F96385B6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1" y="-3"/>
            <a:ext cx="12191979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54C078-71BE-06F0-E56D-57D29B94A151}"/>
              </a:ext>
            </a:extLst>
          </p:cNvPr>
          <p:cNvSpPr txBox="1">
            <a:spLocks/>
          </p:cNvSpPr>
          <p:nvPr/>
        </p:nvSpPr>
        <p:spPr>
          <a:xfrm>
            <a:off x="757311" y="131941"/>
            <a:ext cx="11073618" cy="1368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</a:rPr>
              <a:t>5 – Aperte </a:t>
            </a:r>
            <a:r>
              <a:rPr lang="pt-BR" sz="4000" u="sng" dirty="0">
                <a:solidFill>
                  <a:schemeClr val="bg1"/>
                </a:solidFill>
              </a:rPr>
              <a:t>Ctrl</a:t>
            </a:r>
            <a:r>
              <a:rPr lang="pt-BR" sz="4000" dirty="0">
                <a:solidFill>
                  <a:schemeClr val="bg1"/>
                </a:solidFill>
              </a:rPr>
              <a:t> + </a:t>
            </a:r>
            <a:r>
              <a:rPr lang="pt-BR" sz="4000" u="sng" dirty="0">
                <a:solidFill>
                  <a:schemeClr val="bg1"/>
                </a:solidFill>
              </a:rPr>
              <a:t>Alt</a:t>
            </a:r>
            <a:r>
              <a:rPr lang="pt-BR" sz="4000" dirty="0">
                <a:solidFill>
                  <a:schemeClr val="bg1"/>
                </a:solidFill>
              </a:rPr>
              <a:t> + </a:t>
            </a:r>
            <a:r>
              <a:rPr lang="pt-BR" sz="4000" u="sng" dirty="0">
                <a:solidFill>
                  <a:schemeClr val="bg1"/>
                </a:solidFill>
              </a:rPr>
              <a:t>F5 depois verifique a planilha abaixo </a:t>
            </a:r>
            <a:r>
              <a:rPr lang="pt-BR" sz="4000" u="sng" dirty="0" err="1">
                <a:solidFill>
                  <a:schemeClr val="bg1"/>
                </a:solidFill>
              </a:rPr>
              <a:t>Dados_Vivo_tratados</a:t>
            </a:r>
            <a:endParaRPr lang="pt-BR" sz="4000" u="sng" dirty="0">
              <a:solidFill>
                <a:schemeClr val="bg1"/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209FEED6-ACBF-AE21-B5BD-E14A40225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11" y="1693788"/>
            <a:ext cx="10876668" cy="1956278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Trata-se do atalho para atualizar as consultas e conexões</a:t>
            </a:r>
          </a:p>
          <a:p>
            <a:r>
              <a:rPr lang="pt-BR" sz="1800" dirty="0">
                <a:solidFill>
                  <a:schemeClr val="bg1"/>
                </a:solidFill>
              </a:rPr>
              <a:t>Outra alternativa é clicar no Menu Dados &gt; Obter Dados &gt; </a:t>
            </a:r>
          </a:p>
          <a:p>
            <a:endParaRPr lang="pt-BR" sz="1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7C583F-BE51-AFA7-ADC8-DE1447884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582" y="2561051"/>
            <a:ext cx="8909684" cy="4296949"/>
          </a:xfrm>
          <a:prstGeom prst="rect">
            <a:avLst/>
          </a:prstGeom>
        </p:spPr>
      </p:pic>
      <p:sp>
        <p:nvSpPr>
          <p:cNvPr id="8" name="Estrela: 12 Pontas 7">
            <a:extLst>
              <a:ext uri="{FF2B5EF4-FFF2-40B4-BE49-F238E27FC236}">
                <a16:creationId xmlns:a16="http://schemas.microsoft.com/office/drawing/2014/main" id="{F10414A0-2254-0B1B-83AD-2CA1B626BF19}"/>
              </a:ext>
            </a:extLst>
          </p:cNvPr>
          <p:cNvSpPr/>
          <p:nvPr/>
        </p:nvSpPr>
        <p:spPr>
          <a:xfrm>
            <a:off x="1997613" y="6548268"/>
            <a:ext cx="1136650" cy="406248"/>
          </a:xfrm>
          <a:prstGeom prst="star1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DD3C330-2C6E-8963-64AD-3D2FB639BE09}"/>
              </a:ext>
            </a:extLst>
          </p:cNvPr>
          <p:cNvCxnSpPr>
            <a:cxnSpLocks/>
            <a:endCxn id="8" idx="7"/>
          </p:cNvCxnSpPr>
          <p:nvPr/>
        </p:nvCxnSpPr>
        <p:spPr>
          <a:xfrm>
            <a:off x="1167618" y="1528200"/>
            <a:ext cx="829995" cy="52231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6285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SwellVTI</vt:lpstr>
      <vt:lpstr>Instruções ilustradas para tratamento de dados cadastrais VIVO</vt:lpstr>
      <vt:lpstr>1 – Com a planilha aberta aperte as Teclas na sequência: Alt S P N F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 ilustradas para tratamento de dados cadastrais VIVO</dc:title>
  <dc:creator>João Filho</dc:creator>
  <cp:lastModifiedBy>João Filho</cp:lastModifiedBy>
  <cp:revision>1</cp:revision>
  <dcterms:created xsi:type="dcterms:W3CDTF">2023-03-04T13:51:44Z</dcterms:created>
  <dcterms:modified xsi:type="dcterms:W3CDTF">2023-03-04T15:40:53Z</dcterms:modified>
</cp:coreProperties>
</file>