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None/>
              <a:defRPr b="1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dmine.nexcel.vn/attachments/download/10712/Fanex.Generator.Setup.ms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457200" y="550359"/>
            <a:ext cx="8229600" cy="30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0"/>
              <a:t>Fanex Generator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546200" y="23875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1100"/>
              </a:spcBef>
              <a:spcAft>
                <a:spcPts val="400"/>
              </a:spcAft>
              <a:buNone/>
            </a:pPr>
            <a:r>
              <a:rPr b="1" i="1" lang="en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tool for project using Fanex.Data to generate DTO, Criteria class and Stored Procedure Parameter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6052675" y="4539500"/>
            <a:ext cx="272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R&amp;D Team - Edward.Nguyen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00" y="2013475"/>
            <a:ext cx="6152800" cy="15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it do ?</a:t>
            </a:r>
          </a:p>
        </p:txBody>
      </p:sp>
      <p:sp>
        <p:nvSpPr>
          <p:cNvPr id="37" name="Shape 37"/>
          <p:cNvSpPr/>
          <p:nvPr/>
        </p:nvSpPr>
        <p:spPr>
          <a:xfrm>
            <a:off x="457200" y="2200550"/>
            <a:ext cx="873899" cy="1177199"/>
          </a:xfrm>
          <a:prstGeom prst="can">
            <a:avLst>
              <a:gd fmla="val 25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cxnSp>
        <p:nvCxnSpPr>
          <p:cNvPr id="38" name="Shape 38"/>
          <p:cNvCxnSpPr>
            <a:endCxn id="37" idx="4"/>
          </p:cNvCxnSpPr>
          <p:nvPr/>
        </p:nvCxnSpPr>
        <p:spPr>
          <a:xfrm rot="10800000">
            <a:off x="1331099" y="2789149"/>
            <a:ext cx="1558200" cy="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9" name="Shape 39"/>
          <p:cNvSpPr txBox="1"/>
          <p:nvPr/>
        </p:nvSpPr>
        <p:spPr>
          <a:xfrm>
            <a:off x="1363800" y="2468075"/>
            <a:ext cx="1746299" cy="2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9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storedprocedure([paramaters])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050" y="2013475"/>
            <a:ext cx="939825" cy="68342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 rot="5400000">
            <a:off x="2084274" y="1807599"/>
            <a:ext cx="966600" cy="4950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</p:txBody>
      </p:sp>
      <p:sp>
        <p:nvSpPr>
          <p:cNvPr id="42" name="Shape 42"/>
          <p:cNvSpPr/>
          <p:nvPr/>
        </p:nvSpPr>
        <p:spPr>
          <a:xfrm rot="5400000">
            <a:off x="7335649" y="2004874"/>
            <a:ext cx="966600" cy="4950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</p:txBody>
      </p:sp>
      <p:sp>
        <p:nvSpPr>
          <p:cNvPr id="43" name="Shape 43"/>
          <p:cNvSpPr/>
          <p:nvPr/>
        </p:nvSpPr>
        <p:spPr>
          <a:xfrm rot="5400000">
            <a:off x="8136199" y="1966099"/>
            <a:ext cx="966600" cy="495000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Generator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Generate DTO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Generate Commands Map IDataReader to DTO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Generate query object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I can find it 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Begin by opening any document file on your solution. Next in Visual Studio, from the </a:t>
            </a:r>
            <a:r>
              <a:rPr b="1" lang="en" sz="2000"/>
              <a:t>Tools </a:t>
            </a:r>
            <a:r>
              <a:rPr lang="en" sz="2000"/>
              <a:t>menu select </a:t>
            </a:r>
            <a:r>
              <a:rPr b="1" lang="en" sz="2000"/>
              <a:t>Fanex.Generator </a:t>
            </a:r>
            <a:r>
              <a:rPr lang="en" sz="1800"/>
              <a:t>(Ctrl+Shift+G)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00" y="2113150"/>
            <a:ext cx="2643400" cy="2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#1</a:t>
            </a:r>
            <a:r>
              <a:rPr lang="en" sz="1600"/>
              <a:t> Enter the setting key you want generate (The searching information will be shown below)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#2</a:t>
            </a:r>
            <a:r>
              <a:rPr lang="en" sz="1600"/>
              <a:t> Connection string name (The stored procedure belong to the connection string name)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#3</a:t>
            </a:r>
            <a:r>
              <a:rPr lang="en" sz="1600"/>
              <a:t> Project in your solution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#4</a:t>
            </a:r>
            <a:r>
              <a:rPr lang="en" sz="1600"/>
              <a:t> Select the specific stored procedure you want generate and click on </a:t>
            </a:r>
            <a:r>
              <a:rPr b="1" lang="en" sz="1600" u="sng">
                <a:solidFill>
                  <a:srgbClr val="0000FF"/>
                </a:solidFill>
              </a:rPr>
              <a:t>Run</a:t>
            </a:r>
            <a:r>
              <a:rPr lang="en" sz="1600">
                <a:solidFill>
                  <a:srgbClr val="000000"/>
                </a:solidFill>
              </a:rPr>
              <a:t> or double click on current row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Generate DTO dialog box is displayed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4874"/>
            <a:ext cx="5594625" cy="22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body"/>
          </p:nvPr>
        </p:nvSpPr>
        <p:spPr>
          <a:xfrm>
            <a:off x="6416850" y="201975"/>
            <a:ext cx="2655899" cy="45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#1</a:t>
            </a:r>
            <a:r>
              <a:rPr lang="en" sz="1600"/>
              <a:t> Search another setting key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#2</a:t>
            </a:r>
            <a:r>
              <a:rPr lang="en" sz="1600"/>
              <a:t> Specific namespace, class name for the DTO class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#3</a:t>
            </a:r>
            <a:r>
              <a:rPr lang="en" sz="1600"/>
              <a:t> Parameter information of stored procedure</a:t>
            </a:r>
            <a:br>
              <a:rPr lang="en" sz="1600"/>
            </a:br>
            <a:r>
              <a:rPr b="1" lang="en" sz="1600">
                <a:solidFill>
                  <a:srgbClr val="FF0000"/>
                </a:solidFill>
              </a:rPr>
              <a:t>#4</a:t>
            </a:r>
            <a:r>
              <a:rPr lang="en" sz="1600"/>
              <a:t> Click here to get column information from stored procedure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#5</a:t>
            </a:r>
            <a:r>
              <a:rPr lang="en" sz="1600"/>
              <a:t> The column information of stored procedure after click </a:t>
            </a:r>
            <a:r>
              <a:rPr b="1" lang="en" sz="1600"/>
              <a:t>Get Column Info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#6</a:t>
            </a:r>
            <a:r>
              <a:rPr lang="en" sz="1600"/>
              <a:t> Select type you want generate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#7</a:t>
            </a:r>
            <a:r>
              <a:rPr lang="en" sz="1600"/>
              <a:t> The content generate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600">
                <a:solidFill>
                  <a:srgbClr val="FF0000"/>
                </a:solidFill>
              </a:rPr>
              <a:t>#7</a:t>
            </a:r>
            <a:r>
              <a:rPr lang="en" sz="1600"/>
              <a:t> Mapping column for Sp name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3966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94" y="0"/>
            <a:ext cx="6358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install it 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60000"/>
            </a:pPr>
            <a:r>
              <a:rPr lang="en" u="sng">
                <a:solidFill>
                  <a:schemeClr val="hlink"/>
                </a:solidFill>
                <a:hlinkClick r:id="rId3"/>
              </a:rPr>
              <a:t>Download here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