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0" r:id="rId4"/>
    <p:sldId id="275" r:id="rId5"/>
    <p:sldId id="276" r:id="rId6"/>
    <p:sldId id="277" r:id="rId7"/>
    <p:sldId id="281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DE24B-6156-44A9-850D-2A6137E3B51B}" v="91" dt="2022-10-27T06:33:39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lak Raj Surendra Babu" userId="aae3186d-dc30-4ab6-b96e-321e5c1877bf" providerId="ADAL" clId="{983DE24B-6156-44A9-850D-2A6137E3B51B}"/>
    <pc:docChg chg="undo custSel addSld delSld modSld sldOrd">
      <pc:chgData name="Thilak Raj Surendra Babu" userId="aae3186d-dc30-4ab6-b96e-321e5c1877bf" providerId="ADAL" clId="{983DE24B-6156-44A9-850D-2A6137E3B51B}" dt="2022-10-27T06:34:55.949" v="2792" actId="255"/>
      <pc:docMkLst>
        <pc:docMk/>
      </pc:docMkLst>
      <pc:sldChg chg="modSp mod">
        <pc:chgData name="Thilak Raj Surendra Babu" userId="aae3186d-dc30-4ab6-b96e-321e5c1877bf" providerId="ADAL" clId="{983DE24B-6156-44A9-850D-2A6137E3B51B}" dt="2022-10-26T22:58:12.228" v="2596"/>
        <pc:sldMkLst>
          <pc:docMk/>
          <pc:sldMk cId="1805667826" sldId="256"/>
        </pc:sldMkLst>
        <pc:spChg chg="mod">
          <ac:chgData name="Thilak Raj Surendra Babu" userId="aae3186d-dc30-4ab6-b96e-321e5c1877bf" providerId="ADAL" clId="{983DE24B-6156-44A9-850D-2A6137E3B51B}" dt="2022-10-26T22:58:12.228" v="2596"/>
          <ac:spMkLst>
            <pc:docMk/>
            <pc:sldMk cId="1805667826" sldId="256"/>
            <ac:spMk id="2" creationId="{433721F3-8FBB-4A3B-9714-5686211B9F1F}"/>
          </ac:spMkLst>
        </pc:spChg>
      </pc:sldChg>
      <pc:sldChg chg="addSp delSp modSp del mod ord">
        <pc:chgData name="Thilak Raj Surendra Babu" userId="aae3186d-dc30-4ab6-b96e-321e5c1877bf" providerId="ADAL" clId="{983DE24B-6156-44A9-850D-2A6137E3B51B}" dt="2022-10-27T06:32:50.513" v="2655" actId="47"/>
        <pc:sldMkLst>
          <pc:docMk/>
          <pc:sldMk cId="1480925606" sldId="257"/>
        </pc:sldMkLst>
        <pc:spChg chg="mod">
          <ac:chgData name="Thilak Raj Surendra Babu" userId="aae3186d-dc30-4ab6-b96e-321e5c1877bf" providerId="ADAL" clId="{983DE24B-6156-44A9-850D-2A6137E3B51B}" dt="2022-10-26T19:36:11.660" v="111" actId="20577"/>
          <ac:spMkLst>
            <pc:docMk/>
            <pc:sldMk cId="1480925606" sldId="257"/>
            <ac:spMk id="2" creationId="{5DDA79CF-7030-45AB-B733-F494CC89FF93}"/>
          </ac:spMkLst>
        </pc:spChg>
        <pc:spChg chg="del">
          <ac:chgData name="Thilak Raj Surendra Babu" userId="aae3186d-dc30-4ab6-b96e-321e5c1877bf" providerId="ADAL" clId="{983DE24B-6156-44A9-850D-2A6137E3B51B}" dt="2022-10-26T21:50:59.900" v="686" actId="3680"/>
          <ac:spMkLst>
            <pc:docMk/>
            <pc:sldMk cId="1480925606" sldId="257"/>
            <ac:spMk id="3" creationId="{397A8955-E9E9-4E9E-92F1-129E8A0674C0}"/>
          </ac:spMkLst>
        </pc:spChg>
        <pc:graphicFrameChg chg="add del mod">
          <ac:chgData name="Thilak Raj Surendra Babu" userId="aae3186d-dc30-4ab6-b96e-321e5c1877bf" providerId="ADAL" clId="{983DE24B-6156-44A9-850D-2A6137E3B51B}" dt="2022-10-26T19:35:35.080" v="99" actId="478"/>
          <ac:graphicFrameMkLst>
            <pc:docMk/>
            <pc:sldMk cId="1480925606" sldId="257"/>
            <ac:graphicFrameMk id="4" creationId="{2A8A831D-FD5D-4C3C-8152-30C000F03666}"/>
          </ac:graphicFrameMkLst>
        </pc:graphicFrameChg>
        <pc:graphicFrameChg chg="add mod">
          <ac:chgData name="Thilak Raj Surendra Babu" userId="aae3186d-dc30-4ab6-b96e-321e5c1877bf" providerId="ADAL" clId="{983DE24B-6156-44A9-850D-2A6137E3B51B}" dt="2022-10-26T21:51:52.992" v="698"/>
          <ac:graphicFrameMkLst>
            <pc:docMk/>
            <pc:sldMk cId="1480925606" sldId="257"/>
            <ac:graphicFrameMk id="5" creationId="{186A021A-6C55-4723-8E9A-BB2EFE4595DB}"/>
          </ac:graphicFrameMkLst>
        </pc:graphicFrameChg>
        <pc:graphicFrameChg chg="add mod ord modGraphic">
          <ac:chgData name="Thilak Raj Surendra Babu" userId="aae3186d-dc30-4ab6-b96e-321e5c1877bf" providerId="ADAL" clId="{983DE24B-6156-44A9-850D-2A6137E3B51B}" dt="2022-10-26T22:00:35.844" v="797" actId="20577"/>
          <ac:graphicFrameMkLst>
            <pc:docMk/>
            <pc:sldMk cId="1480925606" sldId="257"/>
            <ac:graphicFrameMk id="6" creationId="{F629F043-9683-447D-9619-4441906CBEA5}"/>
          </ac:graphicFrameMkLst>
        </pc:graphicFrameChg>
      </pc:sldChg>
      <pc:sldChg chg="addSp delSp modSp mod">
        <pc:chgData name="Thilak Raj Surendra Babu" userId="aae3186d-dc30-4ab6-b96e-321e5c1877bf" providerId="ADAL" clId="{983DE24B-6156-44A9-850D-2A6137E3B51B}" dt="2022-10-27T06:31:04.384" v="2620" actId="20577"/>
        <pc:sldMkLst>
          <pc:docMk/>
          <pc:sldMk cId="2786792312" sldId="274"/>
        </pc:sldMkLst>
        <pc:spChg chg="add del mod">
          <ac:chgData name="Thilak Raj Surendra Babu" userId="aae3186d-dc30-4ab6-b96e-321e5c1877bf" providerId="ADAL" clId="{983DE24B-6156-44A9-850D-2A6137E3B51B}" dt="2022-10-26T22:08:58.241" v="839" actId="478"/>
          <ac:spMkLst>
            <pc:docMk/>
            <pc:sldMk cId="2786792312" sldId="274"/>
            <ac:spMk id="3" creationId="{51C2CEC8-8C0F-40EB-BB09-97EDB4DC8B6E}"/>
          </ac:spMkLst>
        </pc:spChg>
        <pc:spChg chg="mod">
          <ac:chgData name="Thilak Raj Surendra Babu" userId="aae3186d-dc30-4ab6-b96e-321e5c1877bf" providerId="ADAL" clId="{983DE24B-6156-44A9-850D-2A6137E3B51B}" dt="2022-10-27T06:31:04.384" v="2620" actId="20577"/>
          <ac:spMkLst>
            <pc:docMk/>
            <pc:sldMk cId="2786792312" sldId="274"/>
            <ac:spMk id="5" creationId="{315BE242-E137-4E8B-AAE7-9C5B6C594367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8" creationId="{D3A8A0CF-75B5-4C6D-9EF0-ADD8277768FA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9" creationId="{3C51C21A-913A-4217-A323-8E725DAA9A96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0" creationId="{565E3F0E-7B8D-4D35-B946-FF96EE13C40C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1" creationId="{45B90390-2946-412E-86CF-2FC0C11A3485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2" creationId="{1639B47F-66F5-46A3-AC67-FE091F62DF11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3" creationId="{9147C679-665C-42EA-9C7A-93BAD11305A8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4" creationId="{6D3233E3-67E1-4A58-9463-12A61ECEC47B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5" creationId="{25345CEB-31B7-49E2-B8F9-24B04244885E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7" creationId="{FB2E2224-2428-414B-ADCF-3B320B88B196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18" creationId="{692CA021-4CEA-4D85-A8CD-860C5EBF1250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0" creationId="{EFAFA169-62EA-42FA-BABC-252D4CF28490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1" creationId="{2EF7F020-7FE1-4D14-ABE3-599FF999B3FE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2" creationId="{86763DA4-9CA0-49C1-90F8-4AED7D6084DA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6" creationId="{E013E843-5363-4D75-B392-95AB9A5A3005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7" creationId="{08B99EB6-60B3-4DC8-9A0A-5F8C17338C5D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8" creationId="{1E112D36-ABC8-425B-9380-37DDEE873E0E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29" creationId="{FA3B17CF-6360-4E31-8F19-A277236A9F14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30" creationId="{C447A656-F701-4512-8155-217FB6FE1F2A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31" creationId="{B61C9D84-3F87-46A4-B35D-17FFDAECC5BF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32" creationId="{6FD2A6FD-A28F-4985-BCFD-5C0A31382BCC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33" creationId="{586611C9-B94A-4B6F-91E2-3A929578ABE5}"/>
          </ac:spMkLst>
        </pc:spChg>
        <pc:spChg chg="mod">
          <ac:chgData name="Thilak Raj Surendra Babu" userId="aae3186d-dc30-4ab6-b96e-321e5c1877bf" providerId="ADAL" clId="{983DE24B-6156-44A9-850D-2A6137E3B51B}" dt="2022-10-26T19:25:41.718" v="0"/>
          <ac:spMkLst>
            <pc:docMk/>
            <pc:sldMk cId="2786792312" sldId="274"/>
            <ac:spMk id="34" creationId="{2CD50E66-3017-47B2-A4BE-6D5495FF5620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36" creationId="{5161A22E-EDC1-4B7D-894B-2D1FB9012AEF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37" creationId="{3F1D4890-68AB-4044-B73D-9EAAF10731A1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38" creationId="{5AACCFB2-47D7-4FD9-A6F2-863F7BD96CA9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39" creationId="{B7A08192-D3B6-45F1-AF4C-925CB3E5C3AC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0" creationId="{59317000-1920-4BFD-8717-89E91EFA7672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1" creationId="{8F88E3D3-20DD-4BEB-B7AF-D0C0708FB77B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2" creationId="{DE83501F-E225-488B-BF20-91E844DCFBE6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3" creationId="{45828D82-D353-4501-A785-408219DBB6ED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5" creationId="{9CAEE2ED-6B58-4562-82AD-6AFB9427D425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6" creationId="{3779A140-4EE6-416C-B050-2AFB90BDCDE7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7" creationId="{2FBC043A-F162-4222-9E0B-9CDBB0D598D1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8" creationId="{F3F52082-A95A-4FE4-AF4B-6A363EFC343B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49" creationId="{64C894C5-AE62-4E4E-8C13-C4E435107DF8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51" creationId="{EEDA6E81-F0F9-4BA2-90EA-8022C9D9963B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52" creationId="{87EF7AFE-3B11-486D-AD8E-76727E9E1C55}"/>
          </ac:spMkLst>
        </pc:spChg>
        <pc:spChg chg="mod">
          <ac:chgData name="Thilak Raj Surendra Babu" userId="aae3186d-dc30-4ab6-b96e-321e5c1877bf" providerId="ADAL" clId="{983DE24B-6156-44A9-850D-2A6137E3B51B}" dt="2022-10-26T19:26:03.622" v="4"/>
          <ac:spMkLst>
            <pc:docMk/>
            <pc:sldMk cId="2786792312" sldId="274"/>
            <ac:spMk id="53" creationId="{6415F349-EF83-432D-A639-0AA1232F1865}"/>
          </ac:spMkLst>
        </pc:spChg>
        <pc:spChg chg="add del mod">
          <ac:chgData name="Thilak Raj Surendra Babu" userId="aae3186d-dc30-4ab6-b96e-321e5c1877bf" providerId="ADAL" clId="{983DE24B-6156-44A9-850D-2A6137E3B51B}" dt="2022-10-26T22:08:58.241" v="839" actId="478"/>
          <ac:spMkLst>
            <pc:docMk/>
            <pc:sldMk cId="2786792312" sldId="274"/>
            <ac:spMk id="54" creationId="{19CF4CA6-5FE4-406E-BDC7-95EE0B3FB5CE}"/>
          </ac:spMkLst>
        </pc:spChg>
        <pc:grpChg chg="add mod">
          <ac:chgData name="Thilak Raj Surendra Babu" userId="aae3186d-dc30-4ab6-b96e-321e5c1877bf" providerId="ADAL" clId="{983DE24B-6156-44A9-850D-2A6137E3B51B}" dt="2022-10-26T22:09:04.495" v="841" actId="1076"/>
          <ac:grpSpMkLst>
            <pc:docMk/>
            <pc:sldMk cId="2786792312" sldId="274"/>
            <ac:grpSpMk id="7" creationId="{4CA161BD-A6A4-48AD-A40A-59A56B187339}"/>
          </ac:grpSpMkLst>
        </pc:grpChg>
        <pc:grpChg chg="add del mod">
          <ac:chgData name="Thilak Raj Surendra Babu" userId="aae3186d-dc30-4ab6-b96e-321e5c1877bf" providerId="ADAL" clId="{983DE24B-6156-44A9-850D-2A6137E3B51B}" dt="2022-10-26T22:08:54.937" v="838" actId="478"/>
          <ac:grpSpMkLst>
            <pc:docMk/>
            <pc:sldMk cId="2786792312" sldId="274"/>
            <ac:grpSpMk id="35" creationId="{5EE78E2D-35A6-4DFA-A815-935B8A84BDBB}"/>
          </ac:grpSpMkLst>
        </pc:grpChg>
        <pc:picChg chg="del">
          <ac:chgData name="Thilak Raj Surendra Babu" userId="aae3186d-dc30-4ab6-b96e-321e5c1877bf" providerId="ADAL" clId="{983DE24B-6156-44A9-850D-2A6137E3B51B}" dt="2022-10-26T19:25:43.792" v="1" actId="478"/>
          <ac:picMkLst>
            <pc:docMk/>
            <pc:sldMk cId="2786792312" sldId="274"/>
            <ac:picMk id="1026" creationId="{93E52EF5-AE71-496E-A396-D6EA6ED1F50A}"/>
          </ac:picMkLst>
        </pc:picChg>
        <pc:picChg chg="del">
          <ac:chgData name="Thilak Raj Surendra Babu" userId="aae3186d-dc30-4ab6-b96e-321e5c1877bf" providerId="ADAL" clId="{983DE24B-6156-44A9-850D-2A6137E3B51B}" dt="2022-10-26T19:25:57.182" v="3" actId="478"/>
          <ac:picMkLst>
            <pc:docMk/>
            <pc:sldMk cId="2786792312" sldId="274"/>
            <ac:picMk id="1028" creationId="{3EF7D8EA-317D-4AB7-B480-D9D74EB4A105}"/>
          </ac:picMkLst>
        </pc:picChg>
        <pc:cxnChg chg="mod">
          <ac:chgData name="Thilak Raj Surendra Babu" userId="aae3186d-dc30-4ab6-b96e-321e5c1877bf" providerId="ADAL" clId="{983DE24B-6156-44A9-850D-2A6137E3B51B}" dt="2022-10-26T19:25:41.718" v="0"/>
          <ac:cxnSpMkLst>
            <pc:docMk/>
            <pc:sldMk cId="2786792312" sldId="274"/>
            <ac:cxnSpMk id="16" creationId="{FFC9CA91-8661-4152-9513-F48E369F6BBE}"/>
          </ac:cxnSpMkLst>
        </pc:cxnChg>
        <pc:cxnChg chg="mod">
          <ac:chgData name="Thilak Raj Surendra Babu" userId="aae3186d-dc30-4ab6-b96e-321e5c1877bf" providerId="ADAL" clId="{983DE24B-6156-44A9-850D-2A6137E3B51B}" dt="2022-10-26T19:25:41.718" v="0"/>
          <ac:cxnSpMkLst>
            <pc:docMk/>
            <pc:sldMk cId="2786792312" sldId="274"/>
            <ac:cxnSpMk id="23" creationId="{C7C819E9-3648-4135-8A73-426C90527B11}"/>
          </ac:cxnSpMkLst>
        </pc:cxnChg>
        <pc:cxnChg chg="mod">
          <ac:chgData name="Thilak Raj Surendra Babu" userId="aae3186d-dc30-4ab6-b96e-321e5c1877bf" providerId="ADAL" clId="{983DE24B-6156-44A9-850D-2A6137E3B51B}" dt="2022-10-26T19:25:41.718" v="0"/>
          <ac:cxnSpMkLst>
            <pc:docMk/>
            <pc:sldMk cId="2786792312" sldId="274"/>
            <ac:cxnSpMk id="24" creationId="{04AB691F-98C0-4962-8A73-7BDE4A838EB6}"/>
          </ac:cxnSpMkLst>
        </pc:cxnChg>
        <pc:cxnChg chg="mod">
          <ac:chgData name="Thilak Raj Surendra Babu" userId="aae3186d-dc30-4ab6-b96e-321e5c1877bf" providerId="ADAL" clId="{983DE24B-6156-44A9-850D-2A6137E3B51B}" dt="2022-10-26T19:25:41.718" v="0"/>
          <ac:cxnSpMkLst>
            <pc:docMk/>
            <pc:sldMk cId="2786792312" sldId="274"/>
            <ac:cxnSpMk id="25" creationId="{3DCFF1C4-6AED-4CD5-8E9F-A3A655CAFF94}"/>
          </ac:cxnSpMkLst>
        </pc:cxnChg>
        <pc:cxnChg chg="mod">
          <ac:chgData name="Thilak Raj Surendra Babu" userId="aae3186d-dc30-4ab6-b96e-321e5c1877bf" providerId="ADAL" clId="{983DE24B-6156-44A9-850D-2A6137E3B51B}" dt="2022-10-26T22:08:54.937" v="838" actId="478"/>
          <ac:cxnSpMkLst>
            <pc:docMk/>
            <pc:sldMk cId="2786792312" sldId="274"/>
            <ac:cxnSpMk id="44" creationId="{10972FC8-50AF-443C-8F3E-ADBC395068FB}"/>
          </ac:cxnSpMkLst>
        </pc:cxnChg>
        <pc:cxnChg chg="mod">
          <ac:chgData name="Thilak Raj Surendra Babu" userId="aae3186d-dc30-4ab6-b96e-321e5c1877bf" providerId="ADAL" clId="{983DE24B-6156-44A9-850D-2A6137E3B51B}" dt="2022-10-26T22:08:54.937" v="838" actId="478"/>
          <ac:cxnSpMkLst>
            <pc:docMk/>
            <pc:sldMk cId="2786792312" sldId="274"/>
            <ac:cxnSpMk id="50" creationId="{41890CFE-2DD4-426B-AF97-BA8A697ADC80}"/>
          </ac:cxnSpMkLst>
        </pc:cxnChg>
        <pc:cxnChg chg="add del mod">
          <ac:chgData name="Thilak Raj Surendra Babu" userId="aae3186d-dc30-4ab6-b96e-321e5c1877bf" providerId="ADAL" clId="{983DE24B-6156-44A9-850D-2A6137E3B51B}" dt="2022-10-26T22:08:58.241" v="839" actId="478"/>
          <ac:cxnSpMkLst>
            <pc:docMk/>
            <pc:sldMk cId="2786792312" sldId="274"/>
            <ac:cxnSpMk id="55" creationId="{34E9439B-C046-426D-BEA1-27740D6F5C9F}"/>
          </ac:cxnSpMkLst>
        </pc:cxnChg>
        <pc:cxnChg chg="add del mod">
          <ac:chgData name="Thilak Raj Surendra Babu" userId="aae3186d-dc30-4ab6-b96e-321e5c1877bf" providerId="ADAL" clId="{983DE24B-6156-44A9-850D-2A6137E3B51B}" dt="2022-10-26T22:08:58.241" v="839" actId="478"/>
          <ac:cxnSpMkLst>
            <pc:docMk/>
            <pc:sldMk cId="2786792312" sldId="274"/>
            <ac:cxnSpMk id="56" creationId="{1DA68B85-CEA3-41DD-8B54-78A34C0FE7BB}"/>
          </ac:cxnSpMkLst>
        </pc:cxnChg>
        <pc:cxnChg chg="add del mod">
          <ac:chgData name="Thilak Raj Surendra Babu" userId="aae3186d-dc30-4ab6-b96e-321e5c1877bf" providerId="ADAL" clId="{983DE24B-6156-44A9-850D-2A6137E3B51B}" dt="2022-10-26T22:08:58.241" v="839" actId="478"/>
          <ac:cxnSpMkLst>
            <pc:docMk/>
            <pc:sldMk cId="2786792312" sldId="274"/>
            <ac:cxnSpMk id="57" creationId="{6847CD69-0F3F-45EA-AB46-F50FF7223787}"/>
          </ac:cxnSpMkLst>
        </pc:cxnChg>
        <pc:cxnChg chg="add del mod">
          <ac:chgData name="Thilak Raj Surendra Babu" userId="aae3186d-dc30-4ab6-b96e-321e5c1877bf" providerId="ADAL" clId="{983DE24B-6156-44A9-850D-2A6137E3B51B}" dt="2022-10-26T22:09:00.969" v="840" actId="478"/>
          <ac:cxnSpMkLst>
            <pc:docMk/>
            <pc:sldMk cId="2786792312" sldId="274"/>
            <ac:cxnSpMk id="59" creationId="{62346508-32C7-43C6-8B10-EC484F231691}"/>
          </ac:cxnSpMkLst>
        </pc:cxnChg>
      </pc:sldChg>
      <pc:sldChg chg="addSp delSp modSp mod ord">
        <pc:chgData name="Thilak Raj Surendra Babu" userId="aae3186d-dc30-4ab6-b96e-321e5c1877bf" providerId="ADAL" clId="{983DE24B-6156-44A9-850D-2A6137E3B51B}" dt="2022-10-27T06:34:55.949" v="2792" actId="255"/>
        <pc:sldMkLst>
          <pc:docMk/>
          <pc:sldMk cId="227977320" sldId="275"/>
        </pc:sldMkLst>
        <pc:spChg chg="mod">
          <ac:chgData name="Thilak Raj Surendra Babu" userId="aae3186d-dc30-4ab6-b96e-321e5c1877bf" providerId="ADAL" clId="{983DE24B-6156-44A9-850D-2A6137E3B51B}" dt="2022-10-26T22:30:30.540" v="2501" actId="20577"/>
          <ac:spMkLst>
            <pc:docMk/>
            <pc:sldMk cId="227977320" sldId="275"/>
            <ac:spMk id="2" creationId="{5DDA79CF-7030-45AB-B733-F494CC89FF93}"/>
          </ac:spMkLst>
        </pc:spChg>
        <pc:spChg chg="del">
          <ac:chgData name="Thilak Raj Surendra Babu" userId="aae3186d-dc30-4ab6-b96e-321e5c1877bf" providerId="ADAL" clId="{983DE24B-6156-44A9-850D-2A6137E3B51B}" dt="2022-10-26T19:59:51.769" v="112" actId="931"/>
          <ac:spMkLst>
            <pc:docMk/>
            <pc:sldMk cId="227977320" sldId="275"/>
            <ac:spMk id="3" creationId="{397A8955-E9E9-4E9E-92F1-129E8A0674C0}"/>
          </ac:spMkLst>
        </pc:spChg>
        <pc:spChg chg="add del mod">
          <ac:chgData name="Thilak Raj Surendra Babu" userId="aae3186d-dc30-4ab6-b96e-321e5c1877bf" providerId="ADAL" clId="{983DE24B-6156-44A9-850D-2A6137E3B51B}" dt="2022-10-26T22:38:23.175" v="2522" actId="478"/>
          <ac:spMkLst>
            <pc:docMk/>
            <pc:sldMk cId="227977320" sldId="275"/>
            <ac:spMk id="14" creationId="{C472A482-E5DB-44FB-8F0B-4BE460465E2E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17" creationId="{41B65CD6-9AD1-45F4-BC1A-2397C61B4326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18" creationId="{0F872070-D41A-40B2-AADC-14F9AA33D9BB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19" creationId="{01FB3A9B-BFFF-4C15-AA96-12075AF70A3A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0" creationId="{0803D4F6-DE4F-4609-88C4-55B1C421C69F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1" creationId="{B793B422-773F-4250-88A9-DF7F36E1BC24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2" creationId="{56FD36D9-073F-4698-957B-D7915662158D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3" creationId="{9B58BB0E-99D5-49D0-91C0-DF9C8D5854BE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4" creationId="{595AD050-79FD-45DF-854C-990ACFF67A04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5" creationId="{3999FCAB-A6AC-4FD5-AEF7-268A627637F9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7" creationId="{02C0D261-B723-4762-85EF-CDAA862358B5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8" creationId="{6E09EBA1-912F-4843-B95C-8F2ADDAA97D7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29" creationId="{2D395E0D-20F5-4390-A57A-4A60CDC37294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30" creationId="{1378F9DA-3626-463B-B990-528495A57226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31" creationId="{8F15D876-9760-4FE4-A30E-B29561EC7346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33" creationId="{41A0F670-4B9B-42CF-820D-27B747D3E548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34" creationId="{853929AF-6D4D-4DBF-9917-D9D7317A637A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35" creationId="{550830BF-C749-47B6-BC24-5D91F48C440B}"/>
          </ac:spMkLst>
        </pc:spChg>
        <pc:spChg chg="mod">
          <ac:chgData name="Thilak Raj Surendra Babu" userId="aae3186d-dc30-4ab6-b96e-321e5c1877bf" providerId="ADAL" clId="{983DE24B-6156-44A9-850D-2A6137E3B51B}" dt="2022-10-26T22:35:00.118" v="2502"/>
          <ac:spMkLst>
            <pc:docMk/>
            <pc:sldMk cId="227977320" sldId="275"/>
            <ac:spMk id="36" creationId="{26B4E08E-D432-4DA8-B870-5351422F92C1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0" creationId="{A68E6863-8EA9-4A9A-AF54-4D364A12BFC2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1" creationId="{8B201A31-F98B-4D54-A428-537A5D0BDA4F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2" creationId="{68BD2A68-0D89-48EB-B21E-F1D196CE4569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3" creationId="{8675CCCF-9C01-441C-BA9E-03557E6570CC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4" creationId="{456B98C4-4992-4092-B690-759A34B01E74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5" creationId="{76FC22F4-E8E2-4222-BA7E-BD12ABDD5141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6" creationId="{C579FEBD-D6AF-4472-A624-050E5DDC9EC5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7" creationId="{2D0BD2EE-4EA9-49E1-9658-7E0CFBD53C2A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8" creationId="{18030C33-630E-4FF2-A9BD-15A82FDC066F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49" creationId="{CE6FD08C-827D-4679-AC6C-39E2C6C32063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1" creationId="{4382EF58-0EAA-4D07-A4F9-107ED0F18F77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2" creationId="{1BECDC8F-7A1B-4F4B-A886-97E3A47E4FD3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3" creationId="{0C2783C8-8445-4C81-B98F-A24DB0BEF92F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4" creationId="{32F8C402-E71D-4768-A16D-33B117E71471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5" creationId="{4C112232-87E2-4E62-BBC3-9524C7639AA0}"/>
          </ac:spMkLst>
        </pc:spChg>
        <pc:spChg chg="mod">
          <ac:chgData name="Thilak Raj Surendra Babu" userId="aae3186d-dc30-4ab6-b96e-321e5c1877bf" providerId="ADAL" clId="{983DE24B-6156-44A9-850D-2A6137E3B51B}" dt="2022-10-26T22:40:15.502" v="2549" actId="14100"/>
          <ac:spMkLst>
            <pc:docMk/>
            <pc:sldMk cId="227977320" sldId="275"/>
            <ac:spMk id="57" creationId="{DBD003B0-A4B3-4050-8A5B-8D4FAED66E21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8" creationId="{C044E538-50CE-4F45-8DEE-6F01877EEA2A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59" creationId="{96774F75-B965-4D2F-921F-F27D0082F180}"/>
          </ac:spMkLst>
        </pc:spChg>
        <pc:spChg chg="mod">
          <ac:chgData name="Thilak Raj Surendra Babu" userId="aae3186d-dc30-4ab6-b96e-321e5c1877bf" providerId="ADAL" clId="{983DE24B-6156-44A9-850D-2A6137E3B51B}" dt="2022-10-26T22:35:27.766" v="2506"/>
          <ac:spMkLst>
            <pc:docMk/>
            <pc:sldMk cId="227977320" sldId="275"/>
            <ac:spMk id="60" creationId="{059F0090-BFD9-452D-84D8-AD372A7462F5}"/>
          </ac:spMkLst>
        </pc:spChg>
        <pc:spChg chg="add mod">
          <ac:chgData name="Thilak Raj Surendra Babu" userId="aae3186d-dc30-4ab6-b96e-321e5c1877bf" providerId="ADAL" clId="{983DE24B-6156-44A9-850D-2A6137E3B51B}" dt="2022-10-27T06:34:55.949" v="2792" actId="255"/>
          <ac:spMkLst>
            <pc:docMk/>
            <pc:sldMk cId="227977320" sldId="275"/>
            <ac:spMk id="63" creationId="{98D21EE6-A870-4955-B707-D3B09267C909}"/>
          </ac:spMkLst>
        </pc:spChg>
        <pc:grpChg chg="add del mod">
          <ac:chgData name="Thilak Raj Surendra Babu" userId="aae3186d-dc30-4ab6-b96e-321e5c1877bf" providerId="ADAL" clId="{983DE24B-6156-44A9-850D-2A6137E3B51B}" dt="2022-10-26T22:35:26.820" v="2505" actId="478"/>
          <ac:grpSpMkLst>
            <pc:docMk/>
            <pc:sldMk cId="227977320" sldId="275"/>
            <ac:grpSpMk id="16" creationId="{F865AB7C-D2E3-4EE5-A2BC-73A35D59B821}"/>
          </ac:grpSpMkLst>
        </pc:grpChg>
        <pc:grpChg chg="add mod">
          <ac:chgData name="Thilak Raj Surendra Babu" userId="aae3186d-dc30-4ab6-b96e-321e5c1877bf" providerId="ADAL" clId="{983DE24B-6156-44A9-850D-2A6137E3B51B}" dt="2022-10-26T22:40:19.144" v="2550" actId="1076"/>
          <ac:grpSpMkLst>
            <pc:docMk/>
            <pc:sldMk cId="227977320" sldId="275"/>
            <ac:grpSpMk id="38" creationId="{92427D07-E96F-4610-A245-60EDE05E0E47}"/>
          </ac:grpSpMkLst>
        </pc:grpChg>
        <pc:grpChg chg="mod">
          <ac:chgData name="Thilak Raj Surendra Babu" userId="aae3186d-dc30-4ab6-b96e-321e5c1877bf" providerId="ADAL" clId="{983DE24B-6156-44A9-850D-2A6137E3B51B}" dt="2022-10-26T22:35:27.766" v="2506"/>
          <ac:grpSpMkLst>
            <pc:docMk/>
            <pc:sldMk cId="227977320" sldId="275"/>
            <ac:grpSpMk id="39" creationId="{F322FF7C-EF83-44CA-AF35-CD751FAD69FE}"/>
          </ac:grpSpMkLst>
        </pc:grpChg>
        <pc:graphicFrameChg chg="add mod modGraphic">
          <ac:chgData name="Thilak Raj Surendra Babu" userId="aae3186d-dc30-4ab6-b96e-321e5c1877bf" providerId="ADAL" clId="{983DE24B-6156-44A9-850D-2A6137E3B51B}" dt="2022-10-26T22:40:26.917" v="2551" actId="1076"/>
          <ac:graphicFrameMkLst>
            <pc:docMk/>
            <pc:sldMk cId="227977320" sldId="275"/>
            <ac:graphicFrameMk id="12" creationId="{41E10E34-F27A-4ED2-A1CA-1C7A87CE8184}"/>
          </ac:graphicFrameMkLst>
        </pc:graphicFrameChg>
        <pc:graphicFrameChg chg="add del mod modGraphic">
          <ac:chgData name="Thilak Raj Surendra Babu" userId="aae3186d-dc30-4ab6-b96e-321e5c1877bf" providerId="ADAL" clId="{983DE24B-6156-44A9-850D-2A6137E3B51B}" dt="2022-10-26T22:40:00.238" v="2533" actId="478"/>
          <ac:graphicFrameMkLst>
            <pc:docMk/>
            <pc:sldMk cId="227977320" sldId="275"/>
            <ac:graphicFrameMk id="15" creationId="{A9699660-3262-4832-AC2B-7861317FF24D}"/>
          </ac:graphicFrameMkLst>
        </pc:graphicFrameChg>
        <pc:graphicFrameChg chg="add mod">
          <ac:chgData name="Thilak Raj Surendra Babu" userId="aae3186d-dc30-4ab6-b96e-321e5c1877bf" providerId="ADAL" clId="{983DE24B-6156-44A9-850D-2A6137E3B51B}" dt="2022-10-26T22:40:39.799" v="2555" actId="1076"/>
          <ac:graphicFrameMkLst>
            <pc:docMk/>
            <pc:sldMk cId="227977320" sldId="275"/>
            <ac:graphicFrameMk id="62" creationId="{580BCF46-1A71-4285-BE32-E0FB8827EFC2}"/>
          </ac:graphicFrameMkLst>
        </pc:graphicFrameChg>
        <pc:picChg chg="add del mod">
          <ac:chgData name="Thilak Raj Surendra Babu" userId="aae3186d-dc30-4ab6-b96e-321e5c1877bf" providerId="ADAL" clId="{983DE24B-6156-44A9-850D-2A6137E3B51B}" dt="2022-10-26T22:29:17.774" v="2469" actId="478"/>
          <ac:picMkLst>
            <pc:docMk/>
            <pc:sldMk cId="227977320" sldId="275"/>
            <ac:picMk id="5" creationId="{A54C9482-3352-4D65-821F-D587104EA004}"/>
          </ac:picMkLst>
        </pc:picChg>
        <pc:picChg chg="add del mod">
          <ac:chgData name="Thilak Raj Surendra Babu" userId="aae3186d-dc30-4ab6-b96e-321e5c1877bf" providerId="ADAL" clId="{983DE24B-6156-44A9-850D-2A6137E3B51B}" dt="2022-10-26T20:40:16.959" v="122" actId="478"/>
          <ac:picMkLst>
            <pc:docMk/>
            <pc:sldMk cId="227977320" sldId="275"/>
            <ac:picMk id="7" creationId="{A37CD961-A68A-46AD-B93B-1D79D80658DD}"/>
          </ac:picMkLst>
        </pc:picChg>
        <pc:picChg chg="add del mod">
          <ac:chgData name="Thilak Raj Surendra Babu" userId="aae3186d-dc30-4ab6-b96e-321e5c1877bf" providerId="ADAL" clId="{983DE24B-6156-44A9-850D-2A6137E3B51B}" dt="2022-10-26T22:29:16.667" v="2468" actId="478"/>
          <ac:picMkLst>
            <pc:docMk/>
            <pc:sldMk cId="227977320" sldId="275"/>
            <ac:picMk id="9" creationId="{B0856385-D0DB-4DB9-89EC-5A4BBF685A50}"/>
          </ac:picMkLst>
        </pc:picChg>
        <pc:picChg chg="add del mod">
          <ac:chgData name="Thilak Raj Surendra Babu" userId="aae3186d-dc30-4ab6-b96e-321e5c1877bf" providerId="ADAL" clId="{983DE24B-6156-44A9-850D-2A6137E3B51B}" dt="2022-10-26T22:29:15.503" v="2467" actId="478"/>
          <ac:picMkLst>
            <pc:docMk/>
            <pc:sldMk cId="227977320" sldId="275"/>
            <ac:picMk id="11" creationId="{99CD187D-8CB8-4C40-B5A6-86A1C392C30C}"/>
          </ac:picMkLst>
        </pc:picChg>
        <pc:cxnChg chg="mod">
          <ac:chgData name="Thilak Raj Surendra Babu" userId="aae3186d-dc30-4ab6-b96e-321e5c1877bf" providerId="ADAL" clId="{983DE24B-6156-44A9-850D-2A6137E3B51B}" dt="2022-10-26T22:35:26.820" v="2505" actId="478"/>
          <ac:cxnSpMkLst>
            <pc:docMk/>
            <pc:sldMk cId="227977320" sldId="275"/>
            <ac:cxnSpMk id="26" creationId="{04161C41-7911-4F44-8649-BF0CAA64C859}"/>
          </ac:cxnSpMkLst>
        </pc:cxnChg>
        <pc:cxnChg chg="mod">
          <ac:chgData name="Thilak Raj Surendra Babu" userId="aae3186d-dc30-4ab6-b96e-321e5c1877bf" providerId="ADAL" clId="{983DE24B-6156-44A9-850D-2A6137E3B51B}" dt="2022-10-26T22:35:26.820" v="2505" actId="478"/>
          <ac:cxnSpMkLst>
            <pc:docMk/>
            <pc:sldMk cId="227977320" sldId="275"/>
            <ac:cxnSpMk id="32" creationId="{3FC646F6-F0E5-47CD-A1C5-A2AE188AB002}"/>
          </ac:cxnSpMkLst>
        </pc:cxnChg>
        <pc:cxnChg chg="mod">
          <ac:chgData name="Thilak Raj Surendra Babu" userId="aae3186d-dc30-4ab6-b96e-321e5c1877bf" providerId="ADAL" clId="{983DE24B-6156-44A9-850D-2A6137E3B51B}" dt="2022-10-26T22:35:26.820" v="2505" actId="478"/>
          <ac:cxnSpMkLst>
            <pc:docMk/>
            <pc:sldMk cId="227977320" sldId="275"/>
            <ac:cxnSpMk id="37" creationId="{C78E7475-070D-4CCB-897B-5F923EB6B6B0}"/>
          </ac:cxnSpMkLst>
        </pc:cxnChg>
        <pc:cxnChg chg="mod">
          <ac:chgData name="Thilak Raj Surendra Babu" userId="aae3186d-dc30-4ab6-b96e-321e5c1877bf" providerId="ADAL" clId="{983DE24B-6156-44A9-850D-2A6137E3B51B}" dt="2022-10-26T22:35:27.766" v="2506"/>
          <ac:cxnSpMkLst>
            <pc:docMk/>
            <pc:sldMk cId="227977320" sldId="275"/>
            <ac:cxnSpMk id="50" creationId="{653F8961-3AC1-4044-BAD2-BBA01399A5D8}"/>
          </ac:cxnSpMkLst>
        </pc:cxnChg>
        <pc:cxnChg chg="mod">
          <ac:chgData name="Thilak Raj Surendra Babu" userId="aae3186d-dc30-4ab6-b96e-321e5c1877bf" providerId="ADAL" clId="{983DE24B-6156-44A9-850D-2A6137E3B51B}" dt="2022-10-26T22:35:27.766" v="2506"/>
          <ac:cxnSpMkLst>
            <pc:docMk/>
            <pc:sldMk cId="227977320" sldId="275"/>
            <ac:cxnSpMk id="56" creationId="{2DEB594B-62F2-4864-91E3-8B7E43A5F3C3}"/>
          </ac:cxnSpMkLst>
        </pc:cxnChg>
        <pc:cxnChg chg="mod">
          <ac:chgData name="Thilak Raj Surendra Babu" userId="aae3186d-dc30-4ab6-b96e-321e5c1877bf" providerId="ADAL" clId="{983DE24B-6156-44A9-850D-2A6137E3B51B}" dt="2022-10-26T22:35:27.766" v="2506"/>
          <ac:cxnSpMkLst>
            <pc:docMk/>
            <pc:sldMk cId="227977320" sldId="275"/>
            <ac:cxnSpMk id="61" creationId="{DCA94957-39AC-4029-B02F-523CE6B960A8}"/>
          </ac:cxnSpMkLst>
        </pc:cxnChg>
      </pc:sldChg>
      <pc:sldChg chg="modSp mod">
        <pc:chgData name="Thilak Raj Surendra Babu" userId="aae3186d-dc30-4ab6-b96e-321e5c1877bf" providerId="ADAL" clId="{983DE24B-6156-44A9-850D-2A6137E3B51B}" dt="2022-10-26T23:02:31.294" v="2597" actId="20577"/>
        <pc:sldMkLst>
          <pc:docMk/>
          <pc:sldMk cId="1256395499" sldId="276"/>
        </pc:sldMkLst>
        <pc:spChg chg="mod">
          <ac:chgData name="Thilak Raj Surendra Babu" userId="aae3186d-dc30-4ab6-b96e-321e5c1877bf" providerId="ADAL" clId="{983DE24B-6156-44A9-850D-2A6137E3B51B}" dt="2022-10-26T23:02:31.294" v="2597" actId="20577"/>
          <ac:spMkLst>
            <pc:docMk/>
            <pc:sldMk cId="1256395499" sldId="276"/>
            <ac:spMk id="3" creationId="{8FD53E36-8C29-4CA9-9EA3-5FB8A72D3087}"/>
          </ac:spMkLst>
        </pc:spChg>
      </pc:sldChg>
      <pc:sldChg chg="modSp mod">
        <pc:chgData name="Thilak Raj Surendra Babu" userId="aae3186d-dc30-4ab6-b96e-321e5c1877bf" providerId="ADAL" clId="{983DE24B-6156-44A9-850D-2A6137E3B51B}" dt="2022-10-26T22:50:12.119" v="2591"/>
        <pc:sldMkLst>
          <pc:docMk/>
          <pc:sldMk cId="961142339" sldId="277"/>
        </pc:sldMkLst>
        <pc:spChg chg="mod">
          <ac:chgData name="Thilak Raj Surendra Babu" userId="aae3186d-dc30-4ab6-b96e-321e5c1877bf" providerId="ADAL" clId="{983DE24B-6156-44A9-850D-2A6137E3B51B}" dt="2022-10-26T22:50:12.119" v="2591"/>
          <ac:spMkLst>
            <pc:docMk/>
            <pc:sldMk cId="961142339" sldId="277"/>
            <ac:spMk id="3" creationId="{D2B9A7BD-A173-4B2F-9588-82F4AB36A512}"/>
          </ac:spMkLst>
        </pc:spChg>
      </pc:sldChg>
      <pc:sldChg chg="addSp delSp modSp add mod ord modShow">
        <pc:chgData name="Thilak Raj Surendra Babu" userId="aae3186d-dc30-4ab6-b96e-321e5c1877bf" providerId="ADAL" clId="{983DE24B-6156-44A9-850D-2A6137E3B51B}" dt="2022-10-27T06:32:44.211" v="2653" actId="729"/>
        <pc:sldMkLst>
          <pc:docMk/>
          <pc:sldMk cId="2555648944" sldId="278"/>
        </pc:sldMkLst>
        <pc:spChg chg="add del mod">
          <ac:chgData name="Thilak Raj Surendra Babu" userId="aae3186d-dc30-4ab6-b96e-321e5c1877bf" providerId="ADAL" clId="{983DE24B-6156-44A9-850D-2A6137E3B51B}" dt="2022-10-26T20:45:03.525" v="157" actId="478"/>
          <ac:spMkLst>
            <pc:docMk/>
            <pc:sldMk cId="2555648944" sldId="278"/>
            <ac:spMk id="7" creationId="{87D92ADB-46BA-4705-A891-76792DE57337}"/>
          </ac:spMkLst>
        </pc:spChg>
        <pc:picChg chg="add mod">
          <ac:chgData name="Thilak Raj Surendra Babu" userId="aae3186d-dc30-4ab6-b96e-321e5c1877bf" providerId="ADAL" clId="{983DE24B-6156-44A9-850D-2A6137E3B51B}" dt="2022-10-26T20:45:07.571" v="158" actId="1076"/>
          <ac:picMkLst>
            <pc:docMk/>
            <pc:sldMk cId="2555648944" sldId="278"/>
            <ac:picMk id="4" creationId="{D68EB1D8-CC63-4762-B0BC-56CA949ADBDF}"/>
          </ac:picMkLst>
        </pc:picChg>
        <pc:picChg chg="del">
          <ac:chgData name="Thilak Raj Surendra Babu" userId="aae3186d-dc30-4ab6-b96e-321e5c1877bf" providerId="ADAL" clId="{983DE24B-6156-44A9-850D-2A6137E3B51B}" dt="2022-10-26T20:44:34.050" v="148" actId="478"/>
          <ac:picMkLst>
            <pc:docMk/>
            <pc:sldMk cId="2555648944" sldId="278"/>
            <ac:picMk id="5" creationId="{A54C9482-3352-4D65-821F-D587104EA004}"/>
          </ac:picMkLst>
        </pc:picChg>
        <pc:picChg chg="del mod">
          <ac:chgData name="Thilak Raj Surendra Babu" userId="aae3186d-dc30-4ab6-b96e-321e5c1877bf" providerId="ADAL" clId="{983DE24B-6156-44A9-850D-2A6137E3B51B}" dt="2022-10-26T20:44:38.054" v="151" actId="478"/>
          <ac:picMkLst>
            <pc:docMk/>
            <pc:sldMk cId="2555648944" sldId="278"/>
            <ac:picMk id="9" creationId="{B0856385-D0DB-4DB9-89EC-5A4BBF685A50}"/>
          </ac:picMkLst>
        </pc:picChg>
        <pc:picChg chg="add mod">
          <ac:chgData name="Thilak Raj Surendra Babu" userId="aae3186d-dc30-4ab6-b96e-321e5c1877bf" providerId="ADAL" clId="{983DE24B-6156-44A9-850D-2A6137E3B51B}" dt="2022-10-26T20:46:11.569" v="161" actId="1076"/>
          <ac:picMkLst>
            <pc:docMk/>
            <pc:sldMk cId="2555648944" sldId="278"/>
            <ac:picMk id="10" creationId="{E2ED4BCF-25DB-4A5F-B7A2-004F24D4EF77}"/>
          </ac:picMkLst>
        </pc:picChg>
        <pc:picChg chg="del">
          <ac:chgData name="Thilak Raj Surendra Babu" userId="aae3186d-dc30-4ab6-b96e-321e5c1877bf" providerId="ADAL" clId="{983DE24B-6156-44A9-850D-2A6137E3B51B}" dt="2022-10-26T20:44:39.190" v="152" actId="478"/>
          <ac:picMkLst>
            <pc:docMk/>
            <pc:sldMk cId="2555648944" sldId="278"/>
            <ac:picMk id="11" creationId="{99CD187D-8CB8-4C40-B5A6-86A1C392C30C}"/>
          </ac:picMkLst>
        </pc:picChg>
        <pc:picChg chg="add mod">
          <ac:chgData name="Thilak Raj Surendra Babu" userId="aae3186d-dc30-4ab6-b96e-321e5c1877bf" providerId="ADAL" clId="{983DE24B-6156-44A9-850D-2A6137E3B51B}" dt="2022-10-26T20:47:14.531" v="164" actId="1076"/>
          <ac:picMkLst>
            <pc:docMk/>
            <pc:sldMk cId="2555648944" sldId="278"/>
            <ac:picMk id="13" creationId="{B589D767-0955-4406-8E3F-88F1E4A258D5}"/>
          </ac:picMkLst>
        </pc:picChg>
      </pc:sldChg>
      <pc:sldChg chg="addSp delSp modSp add mod ord modShow">
        <pc:chgData name="Thilak Raj Surendra Babu" userId="aae3186d-dc30-4ab6-b96e-321e5c1877bf" providerId="ADAL" clId="{983DE24B-6156-44A9-850D-2A6137E3B51B}" dt="2022-10-27T06:32:48.308" v="2654" actId="729"/>
        <pc:sldMkLst>
          <pc:docMk/>
          <pc:sldMk cId="285488292" sldId="279"/>
        </pc:sldMkLst>
        <pc:spChg chg="del">
          <ac:chgData name="Thilak Raj Surendra Babu" userId="aae3186d-dc30-4ab6-b96e-321e5c1877bf" providerId="ADAL" clId="{983DE24B-6156-44A9-850D-2A6137E3B51B}" dt="2022-10-26T20:47:27.916" v="165" actId="478"/>
          <ac:spMkLst>
            <pc:docMk/>
            <pc:sldMk cId="285488292" sldId="279"/>
            <ac:spMk id="7" creationId="{87D92ADB-46BA-4705-A891-76792DE57337}"/>
          </ac:spMkLst>
        </pc:spChg>
        <pc:picChg chg="del">
          <ac:chgData name="Thilak Raj Surendra Babu" userId="aae3186d-dc30-4ab6-b96e-321e5c1877bf" providerId="ADAL" clId="{983DE24B-6156-44A9-850D-2A6137E3B51B}" dt="2022-10-26T20:47:29.349" v="166" actId="478"/>
          <ac:picMkLst>
            <pc:docMk/>
            <pc:sldMk cId="285488292" sldId="279"/>
            <ac:picMk id="4" creationId="{D68EB1D8-CC63-4762-B0BC-56CA949ADBDF}"/>
          </ac:picMkLst>
        </pc:picChg>
        <pc:picChg chg="add mod">
          <ac:chgData name="Thilak Raj Surendra Babu" userId="aae3186d-dc30-4ab6-b96e-321e5c1877bf" providerId="ADAL" clId="{983DE24B-6156-44A9-850D-2A6137E3B51B}" dt="2022-10-26T20:49:32.755" v="169" actId="1076"/>
          <ac:picMkLst>
            <pc:docMk/>
            <pc:sldMk cId="285488292" sldId="279"/>
            <ac:picMk id="5" creationId="{74DBA1EE-788C-46A5-9540-9701E57FBE23}"/>
          </ac:picMkLst>
        </pc:picChg>
        <pc:picChg chg="add mod">
          <ac:chgData name="Thilak Raj Surendra Babu" userId="aae3186d-dc30-4ab6-b96e-321e5c1877bf" providerId="ADAL" clId="{983DE24B-6156-44A9-850D-2A6137E3B51B}" dt="2022-10-26T20:51:13.651" v="176" actId="1076"/>
          <ac:picMkLst>
            <pc:docMk/>
            <pc:sldMk cId="285488292" sldId="279"/>
            <ac:picMk id="8" creationId="{B5243942-5A4A-4793-896D-960175C5E07D}"/>
          </ac:picMkLst>
        </pc:picChg>
        <pc:picChg chg="add mod">
          <ac:chgData name="Thilak Raj Surendra Babu" userId="aae3186d-dc30-4ab6-b96e-321e5c1877bf" providerId="ADAL" clId="{983DE24B-6156-44A9-850D-2A6137E3B51B}" dt="2022-10-26T20:51:21.678" v="178" actId="14100"/>
          <ac:picMkLst>
            <pc:docMk/>
            <pc:sldMk cId="285488292" sldId="279"/>
            <ac:picMk id="10" creationId="{A41FE170-80F3-4D56-A46A-FEA9129D061E}"/>
          </ac:picMkLst>
        </pc:picChg>
      </pc:sldChg>
      <pc:sldChg chg="addSp delSp modSp add mod">
        <pc:chgData name="Thilak Raj Surendra Babu" userId="aae3186d-dc30-4ab6-b96e-321e5c1877bf" providerId="ADAL" clId="{983DE24B-6156-44A9-850D-2A6137E3B51B}" dt="2022-10-27T06:32:16.575" v="2651" actId="27636"/>
        <pc:sldMkLst>
          <pc:docMk/>
          <pc:sldMk cId="2184775409" sldId="280"/>
        </pc:sldMkLst>
        <pc:spChg chg="mod">
          <ac:chgData name="Thilak Raj Surendra Babu" userId="aae3186d-dc30-4ab6-b96e-321e5c1877bf" providerId="ADAL" clId="{983DE24B-6156-44A9-850D-2A6137E3B51B}" dt="2022-10-26T22:07:52.847" v="828" actId="20577"/>
          <ac:spMkLst>
            <pc:docMk/>
            <pc:sldMk cId="2184775409" sldId="280"/>
            <ac:spMk id="2" creationId="{79BB5BC8-134D-4F4A-A87D-D3C1CE312FD4}"/>
          </ac:spMkLst>
        </pc:spChg>
        <pc:spChg chg="mod">
          <ac:chgData name="Thilak Raj Surendra Babu" userId="aae3186d-dc30-4ab6-b96e-321e5c1877bf" providerId="ADAL" clId="{983DE24B-6156-44A9-850D-2A6137E3B51B}" dt="2022-10-26T22:08:32.465" v="834" actId="164"/>
          <ac:spMkLst>
            <pc:docMk/>
            <pc:sldMk cId="2184775409" sldId="280"/>
            <ac:spMk id="3" creationId="{51C2CEC8-8C0F-40EB-BB09-97EDB4DC8B6E}"/>
          </ac:spMkLst>
        </pc:spChg>
        <pc:spChg chg="mod">
          <ac:chgData name="Thilak Raj Surendra Babu" userId="aae3186d-dc30-4ab6-b96e-321e5c1877bf" providerId="ADAL" clId="{983DE24B-6156-44A9-850D-2A6137E3B51B}" dt="2022-10-27T06:32:16.575" v="2651" actId="27636"/>
          <ac:spMkLst>
            <pc:docMk/>
            <pc:sldMk cId="2184775409" sldId="280"/>
            <ac:spMk id="5" creationId="{315BE242-E137-4E8B-AAE7-9C5B6C594367}"/>
          </ac:spMkLst>
        </pc:spChg>
        <pc:spChg chg="mod">
          <ac:chgData name="Thilak Raj Surendra Babu" userId="aae3186d-dc30-4ab6-b96e-321e5c1877bf" providerId="ADAL" clId="{983DE24B-6156-44A9-850D-2A6137E3B51B}" dt="2022-10-26T22:08:32.465" v="834" actId="164"/>
          <ac:spMkLst>
            <pc:docMk/>
            <pc:sldMk cId="2184775409" sldId="280"/>
            <ac:spMk id="54" creationId="{19CF4CA6-5FE4-406E-BDC7-95EE0B3FB5CE}"/>
          </ac:spMkLst>
        </pc:spChg>
        <pc:spChg chg="add mod">
          <ac:chgData name="Thilak Raj Surendra Babu" userId="aae3186d-dc30-4ab6-b96e-321e5c1877bf" providerId="ADAL" clId="{983DE24B-6156-44A9-850D-2A6137E3B51B}" dt="2022-10-27T06:32:01.526" v="2647" actId="1076"/>
          <ac:spMkLst>
            <pc:docMk/>
            <pc:sldMk cId="2184775409" sldId="280"/>
            <ac:spMk id="58" creationId="{6CD6885A-975C-4CAA-866A-F89461F15B31}"/>
          </ac:spMkLst>
        </pc:spChg>
        <pc:grpChg chg="add mod">
          <ac:chgData name="Thilak Raj Surendra Babu" userId="aae3186d-dc30-4ab6-b96e-321e5c1877bf" providerId="ADAL" clId="{983DE24B-6156-44A9-850D-2A6137E3B51B}" dt="2022-10-26T22:08:36.032" v="835" actId="1076"/>
          <ac:grpSpMkLst>
            <pc:docMk/>
            <pc:sldMk cId="2184775409" sldId="280"/>
            <ac:grpSpMk id="4" creationId="{5321E228-49BB-4942-A08D-6EA1BBB7A183}"/>
          </ac:grpSpMkLst>
        </pc:grpChg>
        <pc:grpChg chg="del">
          <ac:chgData name="Thilak Raj Surendra Babu" userId="aae3186d-dc30-4ab6-b96e-321e5c1877bf" providerId="ADAL" clId="{983DE24B-6156-44A9-850D-2A6137E3B51B}" dt="2022-10-26T22:07:59.681" v="831" actId="478"/>
          <ac:grpSpMkLst>
            <pc:docMk/>
            <pc:sldMk cId="2184775409" sldId="280"/>
            <ac:grpSpMk id="7" creationId="{4CA161BD-A6A4-48AD-A40A-59A56B187339}"/>
          </ac:grpSpMkLst>
        </pc:grpChg>
        <pc:grpChg chg="mod">
          <ac:chgData name="Thilak Raj Surendra Babu" userId="aae3186d-dc30-4ab6-b96e-321e5c1877bf" providerId="ADAL" clId="{983DE24B-6156-44A9-850D-2A6137E3B51B}" dt="2022-10-26T22:08:32.465" v="834" actId="164"/>
          <ac:grpSpMkLst>
            <pc:docMk/>
            <pc:sldMk cId="2184775409" sldId="280"/>
            <ac:grpSpMk id="35" creationId="{5EE78E2D-35A6-4DFA-A815-935B8A84BDBB}"/>
          </ac:grpSpMkLst>
        </pc:grpChg>
        <pc:cxnChg chg="mod">
          <ac:chgData name="Thilak Raj Surendra Babu" userId="aae3186d-dc30-4ab6-b96e-321e5c1877bf" providerId="ADAL" clId="{983DE24B-6156-44A9-850D-2A6137E3B51B}" dt="2022-10-26T22:07:59.681" v="831" actId="478"/>
          <ac:cxnSpMkLst>
            <pc:docMk/>
            <pc:sldMk cId="2184775409" sldId="280"/>
            <ac:cxnSpMk id="16" creationId="{FFC9CA91-8661-4152-9513-F48E369F6BBE}"/>
          </ac:cxnSpMkLst>
        </pc:cxnChg>
        <pc:cxnChg chg="mod">
          <ac:chgData name="Thilak Raj Surendra Babu" userId="aae3186d-dc30-4ab6-b96e-321e5c1877bf" providerId="ADAL" clId="{983DE24B-6156-44A9-850D-2A6137E3B51B}" dt="2022-10-26T22:07:59.681" v="831" actId="478"/>
          <ac:cxnSpMkLst>
            <pc:docMk/>
            <pc:sldMk cId="2184775409" sldId="280"/>
            <ac:cxnSpMk id="23" creationId="{C7C819E9-3648-4135-8A73-426C90527B11}"/>
          </ac:cxnSpMkLst>
        </pc:cxnChg>
        <pc:cxnChg chg="mod">
          <ac:chgData name="Thilak Raj Surendra Babu" userId="aae3186d-dc30-4ab6-b96e-321e5c1877bf" providerId="ADAL" clId="{983DE24B-6156-44A9-850D-2A6137E3B51B}" dt="2022-10-26T22:07:59.681" v="831" actId="478"/>
          <ac:cxnSpMkLst>
            <pc:docMk/>
            <pc:sldMk cId="2184775409" sldId="280"/>
            <ac:cxnSpMk id="25" creationId="{3DCFF1C4-6AED-4CD5-8E9F-A3A655CAFF94}"/>
          </ac:cxnSpMkLst>
        </pc:cxnChg>
        <pc:cxnChg chg="mod">
          <ac:chgData name="Thilak Raj Surendra Babu" userId="aae3186d-dc30-4ab6-b96e-321e5c1877bf" providerId="ADAL" clId="{983DE24B-6156-44A9-850D-2A6137E3B51B}" dt="2022-10-26T22:08:32.465" v="834" actId="164"/>
          <ac:cxnSpMkLst>
            <pc:docMk/>
            <pc:sldMk cId="2184775409" sldId="280"/>
            <ac:cxnSpMk id="55" creationId="{34E9439B-C046-426D-BEA1-27740D6F5C9F}"/>
          </ac:cxnSpMkLst>
        </pc:cxnChg>
        <pc:cxnChg chg="mod">
          <ac:chgData name="Thilak Raj Surendra Babu" userId="aae3186d-dc30-4ab6-b96e-321e5c1877bf" providerId="ADAL" clId="{983DE24B-6156-44A9-850D-2A6137E3B51B}" dt="2022-10-26T22:08:32.465" v="834" actId="164"/>
          <ac:cxnSpMkLst>
            <pc:docMk/>
            <pc:sldMk cId="2184775409" sldId="280"/>
            <ac:cxnSpMk id="56" creationId="{1DA68B85-CEA3-41DD-8B54-78A34C0FE7BB}"/>
          </ac:cxnSpMkLst>
        </pc:cxnChg>
        <pc:cxnChg chg="mod">
          <ac:chgData name="Thilak Raj Surendra Babu" userId="aae3186d-dc30-4ab6-b96e-321e5c1877bf" providerId="ADAL" clId="{983DE24B-6156-44A9-850D-2A6137E3B51B}" dt="2022-10-26T22:08:32.465" v="834" actId="164"/>
          <ac:cxnSpMkLst>
            <pc:docMk/>
            <pc:sldMk cId="2184775409" sldId="280"/>
            <ac:cxnSpMk id="57" creationId="{6847CD69-0F3F-45EA-AB46-F50FF7223787}"/>
          </ac:cxnSpMkLst>
        </pc:cxnChg>
        <pc:cxnChg chg="mod">
          <ac:chgData name="Thilak Raj Surendra Babu" userId="aae3186d-dc30-4ab6-b96e-321e5c1877bf" providerId="ADAL" clId="{983DE24B-6156-44A9-850D-2A6137E3B51B}" dt="2022-10-26T22:08:32.465" v="834" actId="164"/>
          <ac:cxnSpMkLst>
            <pc:docMk/>
            <pc:sldMk cId="2184775409" sldId="280"/>
            <ac:cxnSpMk id="59" creationId="{62346508-32C7-43C6-8B10-EC484F231691}"/>
          </ac:cxnSpMkLst>
        </pc:cxnChg>
      </pc:sldChg>
      <pc:sldChg chg="delSp add mod ord modShow">
        <pc:chgData name="Thilak Raj Surendra Babu" userId="aae3186d-dc30-4ab6-b96e-321e5c1877bf" providerId="ADAL" clId="{983DE24B-6156-44A9-850D-2A6137E3B51B}" dt="2022-10-27T06:32:38.854" v="2652" actId="729"/>
        <pc:sldMkLst>
          <pc:docMk/>
          <pc:sldMk cId="3249945302" sldId="281"/>
        </pc:sldMkLst>
        <pc:graphicFrameChg chg="del">
          <ac:chgData name="Thilak Raj Surendra Babu" userId="aae3186d-dc30-4ab6-b96e-321e5c1877bf" providerId="ADAL" clId="{983DE24B-6156-44A9-850D-2A6137E3B51B}" dt="2022-10-26T22:29:10.235" v="2466" actId="478"/>
          <ac:graphicFrameMkLst>
            <pc:docMk/>
            <pc:sldMk cId="3249945302" sldId="281"/>
            <ac:graphicFrameMk id="12" creationId="{41E10E34-F27A-4ED2-A1CA-1C7A87CE818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PPS Vs Pkt</a:t>
            </a:r>
            <a:r>
              <a:rPr lang="en-US" baseline="0"/>
              <a:t> Size</a:t>
            </a:r>
            <a:r>
              <a:rPr lang="en-US"/>
              <a:t>'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Master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Sheet1!$A$38:$A$44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1280</c:v>
                </c:pt>
                <c:pt idx="6">
                  <c:v>1500</c:v>
                </c:pt>
              </c:numCache>
            </c:numRef>
          </c:cat>
          <c:val>
            <c:numRef>
              <c:f>Sheet1!$B$38:$B$44</c:f>
              <c:numCache>
                <c:formatCode>#,##0</c:formatCode>
                <c:ptCount val="7"/>
                <c:pt idx="0">
                  <c:v>3723392</c:v>
                </c:pt>
                <c:pt idx="1">
                  <c:v>3349311</c:v>
                </c:pt>
                <c:pt idx="2">
                  <c:v>2978737</c:v>
                </c:pt>
                <c:pt idx="3">
                  <c:v>2307674</c:v>
                </c:pt>
                <c:pt idx="4">
                  <c:v>1674622</c:v>
                </c:pt>
                <c:pt idx="5">
                  <c:v>1488293</c:v>
                </c:pt>
                <c:pt idx="6">
                  <c:v>1488320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D-4FCB-B83D-9CAD22106A52}"/>
            </c:ext>
          </c:extLst>
        </c:ser>
        <c:ser>
          <c:idx val="1"/>
          <c:order val="1"/>
          <c:tx>
            <c:v>RXQ steering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Sheet1!$A$38:$A$44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1280</c:v>
                </c:pt>
                <c:pt idx="6">
                  <c:v>1500</c:v>
                </c:pt>
              </c:numCache>
            </c:numRef>
          </c:cat>
          <c:val>
            <c:numRef>
              <c:f>Sheet1!$C$38:$C$44</c:f>
              <c:numCache>
                <c:formatCode>#,##0</c:formatCode>
                <c:ptCount val="7"/>
                <c:pt idx="0">
                  <c:v>5089020</c:v>
                </c:pt>
                <c:pt idx="1">
                  <c:v>4468091</c:v>
                </c:pt>
                <c:pt idx="2">
                  <c:v>3910592</c:v>
                </c:pt>
                <c:pt idx="3">
                  <c:v>2978752</c:v>
                </c:pt>
                <c:pt idx="4">
                  <c:v>2233984</c:v>
                </c:pt>
                <c:pt idx="5">
                  <c:v>2046789</c:v>
                </c:pt>
                <c:pt idx="6">
                  <c:v>1861696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7D-4FCB-B83D-9CAD22106A52}"/>
            </c:ext>
          </c:extLst>
        </c:ser>
        <c:ser>
          <c:idx val="2"/>
          <c:order val="2"/>
          <c:tx>
            <c:v>RXQ steering and local pktpool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Sheet1!$A$38:$A$44</c:f>
              <c:numCache>
                <c:formatCode>General</c:formatCode>
                <c:ptCount val="7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  <c:pt idx="5">
                  <c:v>1280</c:v>
                </c:pt>
                <c:pt idx="6">
                  <c:v>1500</c:v>
                </c:pt>
              </c:numCache>
            </c:numRef>
          </c:cat>
          <c:val>
            <c:numRef>
              <c:f>Sheet1!$D$38:$D$44</c:f>
              <c:numCache>
                <c:formatCode>#,##0</c:formatCode>
                <c:ptCount val="7"/>
                <c:pt idx="0">
                  <c:v>4838720</c:v>
                </c:pt>
                <c:pt idx="1">
                  <c:v>4656320</c:v>
                </c:pt>
                <c:pt idx="2">
                  <c:v>3910631</c:v>
                </c:pt>
                <c:pt idx="3">
                  <c:v>3162675</c:v>
                </c:pt>
                <c:pt idx="4">
                  <c:v>2419328</c:v>
                </c:pt>
                <c:pt idx="5">
                  <c:v>2234096</c:v>
                </c:pt>
                <c:pt idx="6">
                  <c:v>2046736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7D-4FCB-B83D-9CAD22106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-30"/>
        <c:axId val="931785167"/>
        <c:axId val="931783919"/>
      </c:barChart>
      <c:catAx>
        <c:axId val="931785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PktSize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783919"/>
        <c:crosses val="autoZero"/>
        <c:auto val="1"/>
        <c:lblAlgn val="ctr"/>
        <c:lblOffset val="100"/>
        <c:noMultiLvlLbl val="0"/>
      </c:catAx>
      <c:valAx>
        <c:axId val="93178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7851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78E5-B581-4FB2-AB37-54D9A39B8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2F40E-B041-499A-9D46-3D926A2A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D5DA-B2B6-4865-B1B9-AC4913E7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2110-55CA-467E-9472-14633C21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81CC-0FB6-4A6D-AF7A-D40A4BBB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0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1C3C-4320-4976-9E53-44F49C12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957B-0918-46EC-84AD-34333E69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5163-2186-4622-8D21-3229718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6B76-FDC5-4386-AB61-E6AF2B6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1DC7-4B2D-4B56-89CF-0C5B0902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12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B17E7-9451-4C7E-BCE2-B6BC15E6D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4E7E-C9C9-4265-9F51-9115294D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4232-5703-47EA-AAE4-852BB52A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8443-A58E-4BDA-A727-C82E501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7EA6-DED5-4FA3-8991-CBC57DD0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8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BFB-3193-431A-90F9-D73E5991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C217-8133-4D3A-8C82-707EE8E8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3DC3-558E-4E7F-AB4D-8291C552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8FD0C-5025-4BE4-951B-A643CAC2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5888-82D4-457A-BB27-8C0EE68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7D08-06CA-45C6-B442-82217169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DDF0-11E0-4780-863D-779B26F4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0B92-BFA6-4F14-96FF-10653453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8EE6-10EC-463B-B00F-9AEB9330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71F8-1B17-493E-95E3-7110B28A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0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7D6C-281E-4224-A62C-7CC22F9E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6C3AB-8C8E-4666-8996-52E37244D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C540-74E9-468C-9815-7E539E07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BF0A-359C-481B-994A-D7E8B513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1DE9F-1F6A-4CB9-B31E-08FFE45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FE291-391F-4EF2-ABD7-B22EDFE0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D01C-653C-4013-9633-2F087B4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A1CCD-CFAB-4B46-B99C-EB8AB8AC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992A-9233-43F4-87E5-E89594DF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9F26A-64D5-4183-A026-8114E37CF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96D07-0915-4B7E-A7C0-A7B1797D1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6B160-3925-442C-9A27-D425A1D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B1D50-E02B-459F-B82B-C25CE7B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AC77F-78A9-46EC-BF0F-52144A5E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3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C49-4322-4A93-9FC8-047CCF6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16939-362B-43E1-BC76-B682ADD5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12587-3765-4907-868A-0845429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12560-1879-4C33-B856-FC405C9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C7CBB-FED4-4F12-A8AC-E3426EAB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16951-CAD9-4B6C-A321-D9C4D22C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4DE7-2962-400F-A3A3-527147BC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9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11DB-A0BE-4EE4-9D79-777CFFE8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19AB-4385-448B-AE33-E5B9112C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CC92-5E9B-4A0B-A7EA-E5542C86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D1C1-BFBE-4CEF-9FC6-36F7A879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9A726-F904-4B5B-822A-3C339B00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427A-5A11-422D-ACBF-7F6211F2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34A5-9A93-4DD6-A80E-51726B9F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56DE0-4C8A-40C1-A023-6226ED04A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77AE0-8D6F-4890-BB9D-F42E8670A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E3F-5CE9-43E4-85A0-4BBAB62F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C012D-E0CE-4F30-BEB6-5743A0F9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190A-548A-4005-8907-A7BC35C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4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271C-AA7C-445D-A619-4DA87856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57A2-851C-4C83-AEE0-07EC43F3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8E24-E78B-490B-9D86-C9C3BDE7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EFB7-B1EC-49BC-86BF-28C218807B03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EF6EB-020A-493B-8514-D783CA5FC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CB50-F4F6-4888-9FA6-EB8759A4D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093C-AC1A-438E-85D9-0A7CA4C76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5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atchwork.ozlabs.org/project/openvswitch/patch/1664227129-809-1-git-send-email-thilakraj.sb@nutanix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21F3-8FBB-4A3B-9714-5686211B9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Affinitizing</a:t>
            </a:r>
            <a:r>
              <a:rPr lang="en-US" dirty="0"/>
              <a:t> guest flows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884F6-B792-41F0-B12C-CC998C286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Thilak Raj Surendra Babu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66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5BC8-134D-4F4A-A87D-D3C1CE31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7366D40-2398-4D75-B2F9-4E8617ED30AE}"/>
              </a:ext>
            </a:extLst>
          </p:cNvPr>
          <p:cNvSpPr txBox="1">
            <a:spLocks/>
          </p:cNvSpPr>
          <p:nvPr/>
        </p:nvSpPr>
        <p:spPr>
          <a:xfrm>
            <a:off x="935339" y="2394417"/>
            <a:ext cx="5958519" cy="479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BE242-E137-4E8B-AAE7-9C5B6C59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2182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higher-density NICS single RX queue will not be sufficient.</a:t>
            </a:r>
          </a:p>
          <a:p>
            <a:r>
              <a:rPr lang="en-US" dirty="0"/>
              <a:t>VM can have the memory backed in any of the NUMA.</a:t>
            </a:r>
          </a:p>
          <a:p>
            <a:r>
              <a:rPr lang="en-US" dirty="0"/>
              <a:t>VMs can have a single RX-queue.</a:t>
            </a:r>
          </a:p>
          <a:p>
            <a:r>
              <a:rPr lang="en-US" dirty="0"/>
              <a:t>RSS could place the Guest flow on a non-optimal queue leading to the below bottlenecks.</a:t>
            </a:r>
          </a:p>
          <a:p>
            <a:pPr lvl="1"/>
            <a:r>
              <a:rPr lang="en-US" dirty="0"/>
              <a:t>Spin lock contentions amongst PMD threads when different flows belonging to the same VM are serviced by two different threads</a:t>
            </a:r>
          </a:p>
          <a:p>
            <a:pPr lvl="1"/>
            <a:r>
              <a:rPr lang="en-US" dirty="0"/>
              <a:t>Remote NUMA access due to the flow being serviced by a PMD thread that is from a different NUMA than the VM.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61BD-A6A4-48AD-A40A-59A56B187339}"/>
              </a:ext>
            </a:extLst>
          </p:cNvPr>
          <p:cNvGrpSpPr/>
          <p:nvPr/>
        </p:nvGrpSpPr>
        <p:grpSpPr>
          <a:xfrm>
            <a:off x="8125615" y="2034077"/>
            <a:ext cx="3339148" cy="2689379"/>
            <a:chOff x="6168241" y="1084726"/>
            <a:chExt cx="3339148" cy="2689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A8A0CF-75B5-4C6D-9EF0-ADD8277768FA}"/>
                </a:ext>
              </a:extLst>
            </p:cNvPr>
            <p:cNvSpPr/>
            <p:nvPr/>
          </p:nvSpPr>
          <p:spPr>
            <a:xfrm>
              <a:off x="7888857" y="2167760"/>
              <a:ext cx="1444448" cy="9394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51C21A-913A-4217-A323-8E725DAA9A96}"/>
                </a:ext>
              </a:extLst>
            </p:cNvPr>
            <p:cNvSpPr/>
            <p:nvPr/>
          </p:nvSpPr>
          <p:spPr>
            <a:xfrm>
              <a:off x="6430053" y="2175772"/>
              <a:ext cx="1444448" cy="9394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5E3F0E-7B8D-4D35-B946-FF96EE13C40C}"/>
                </a:ext>
              </a:extLst>
            </p:cNvPr>
            <p:cNvSpPr/>
            <p:nvPr/>
          </p:nvSpPr>
          <p:spPr>
            <a:xfrm>
              <a:off x="6549322" y="1120889"/>
              <a:ext cx="646763" cy="939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VM1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B90390-2946-412E-86CF-2FC0C11A3485}"/>
                </a:ext>
              </a:extLst>
            </p:cNvPr>
            <p:cNvSpPr/>
            <p:nvPr/>
          </p:nvSpPr>
          <p:spPr>
            <a:xfrm>
              <a:off x="8441983" y="1084726"/>
              <a:ext cx="646763" cy="939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VM2</a:t>
              </a:r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39B47F-66F5-46A3-AC67-FE091F62DF11}"/>
                </a:ext>
              </a:extLst>
            </p:cNvPr>
            <p:cNvSpPr/>
            <p:nvPr/>
          </p:nvSpPr>
          <p:spPr>
            <a:xfrm>
              <a:off x="6828159" y="1887632"/>
              <a:ext cx="37811" cy="51888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7C679-665C-42EA-9C7A-93BAD11305A8}"/>
                </a:ext>
              </a:extLst>
            </p:cNvPr>
            <p:cNvSpPr/>
            <p:nvPr/>
          </p:nvSpPr>
          <p:spPr>
            <a:xfrm>
              <a:off x="8770921" y="1884170"/>
              <a:ext cx="37811" cy="51888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3233E3-67E1-4A58-9463-12A61ECEC47B}"/>
                </a:ext>
              </a:extLst>
            </p:cNvPr>
            <p:cNvSpPr/>
            <p:nvPr/>
          </p:nvSpPr>
          <p:spPr>
            <a:xfrm>
              <a:off x="7203600" y="2521920"/>
              <a:ext cx="486618" cy="556955"/>
            </a:xfrm>
            <a:custGeom>
              <a:avLst/>
              <a:gdLst>
                <a:gd name="connsiteX0" fmla="*/ 118433 w 486618"/>
                <a:gd name="connsiteY0" fmla="*/ 537077 h 556955"/>
                <a:gd name="connsiteX1" fmla="*/ 3139 w 486618"/>
                <a:gd name="connsiteY1" fmla="*/ 250830 h 556955"/>
                <a:gd name="connsiteX2" fmla="*/ 229751 w 486618"/>
                <a:gd name="connsiteY2" fmla="*/ 364 h 556955"/>
                <a:gd name="connsiteX3" fmla="*/ 484193 w 486618"/>
                <a:gd name="connsiteY3" fmla="*/ 306489 h 556955"/>
                <a:gd name="connsiteX4" fmla="*/ 364923 w 486618"/>
                <a:gd name="connsiteY4" fmla="*/ 556955 h 556955"/>
                <a:gd name="connsiteX5" fmla="*/ 364923 w 486618"/>
                <a:gd name="connsiteY5" fmla="*/ 556955 h 556955"/>
                <a:gd name="connsiteX6" fmla="*/ 364923 w 486618"/>
                <a:gd name="connsiteY6" fmla="*/ 556955 h 55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8" h="556955">
                  <a:moveTo>
                    <a:pt x="118433" y="537077"/>
                  </a:moveTo>
                  <a:cubicBezTo>
                    <a:pt x="51509" y="438679"/>
                    <a:pt x="-15414" y="340282"/>
                    <a:pt x="3139" y="250830"/>
                  </a:cubicBezTo>
                  <a:cubicBezTo>
                    <a:pt x="21692" y="161378"/>
                    <a:pt x="149575" y="-8912"/>
                    <a:pt x="229751" y="364"/>
                  </a:cubicBezTo>
                  <a:cubicBezTo>
                    <a:pt x="309927" y="9640"/>
                    <a:pt x="461664" y="213724"/>
                    <a:pt x="484193" y="306489"/>
                  </a:cubicBezTo>
                  <a:cubicBezTo>
                    <a:pt x="506722" y="399254"/>
                    <a:pt x="364923" y="556955"/>
                    <a:pt x="364923" y="556955"/>
                  </a:cubicBezTo>
                  <a:lnTo>
                    <a:pt x="364923" y="556955"/>
                  </a:lnTo>
                  <a:lnTo>
                    <a:pt x="364923" y="556955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345CEB-31B7-49E2-B8F9-24B04244885E}"/>
                </a:ext>
              </a:extLst>
            </p:cNvPr>
            <p:cNvSpPr/>
            <p:nvPr/>
          </p:nvSpPr>
          <p:spPr>
            <a:xfrm>
              <a:off x="7417081" y="2924164"/>
              <a:ext cx="37811" cy="518887"/>
            </a:xfrm>
            <a:prstGeom prst="rect">
              <a:avLst/>
            </a:prstGeom>
            <a:solidFill>
              <a:srgbClr val="CC76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C9CA91-8661-4152-9513-F48E369F6BBE}"/>
                </a:ext>
              </a:extLst>
            </p:cNvPr>
            <p:cNvCxnSpPr>
              <a:cxnSpLocks/>
              <a:stCxn id="14" idx="1"/>
              <a:endCxn id="12" idx="2"/>
            </p:cNvCxnSpPr>
            <p:nvPr/>
          </p:nvCxnSpPr>
          <p:spPr>
            <a:xfrm flipH="1" flipV="1">
              <a:off x="6847065" y="2406519"/>
              <a:ext cx="359674" cy="366231"/>
            </a:xfrm>
            <a:prstGeom prst="straightConnector1">
              <a:avLst/>
            </a:prstGeom>
            <a:ln w="15875">
              <a:solidFill>
                <a:srgbClr val="2AC0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2E2224-2428-414B-ADCF-3B320B88B196}"/>
                </a:ext>
              </a:extLst>
            </p:cNvPr>
            <p:cNvSpPr txBox="1"/>
            <p:nvPr/>
          </p:nvSpPr>
          <p:spPr>
            <a:xfrm>
              <a:off x="6682148" y="2611244"/>
              <a:ext cx="832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VM1-FLOW</a:t>
              </a:r>
              <a:endParaRPr lang="en-GB" sz="9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2CA021-4CEA-4D85-A8CD-860C5EBF1250}"/>
                </a:ext>
              </a:extLst>
            </p:cNvPr>
            <p:cNvSpPr txBox="1"/>
            <p:nvPr/>
          </p:nvSpPr>
          <p:spPr>
            <a:xfrm>
              <a:off x="8337247" y="2500008"/>
              <a:ext cx="832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VM2-FLOW</a:t>
              </a:r>
              <a:endParaRPr lang="en-GB" sz="9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AFA169-62EA-42FA-BABC-252D4CF28490}"/>
                </a:ext>
              </a:extLst>
            </p:cNvPr>
            <p:cNvSpPr txBox="1"/>
            <p:nvPr/>
          </p:nvSpPr>
          <p:spPr>
            <a:xfrm>
              <a:off x="7422995" y="2370562"/>
              <a:ext cx="8323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PMD-Threads</a:t>
              </a:r>
              <a:endParaRPr lang="en-GB" sz="9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F7F020-7FE1-4D14-ABE3-599FF999B3FE}"/>
                </a:ext>
              </a:extLst>
            </p:cNvPr>
            <p:cNvSpPr/>
            <p:nvPr/>
          </p:nvSpPr>
          <p:spPr>
            <a:xfrm>
              <a:off x="7990565" y="2513326"/>
              <a:ext cx="486618" cy="556955"/>
            </a:xfrm>
            <a:custGeom>
              <a:avLst/>
              <a:gdLst>
                <a:gd name="connsiteX0" fmla="*/ 118433 w 486618"/>
                <a:gd name="connsiteY0" fmla="*/ 537077 h 556955"/>
                <a:gd name="connsiteX1" fmla="*/ 3139 w 486618"/>
                <a:gd name="connsiteY1" fmla="*/ 250830 h 556955"/>
                <a:gd name="connsiteX2" fmla="*/ 229751 w 486618"/>
                <a:gd name="connsiteY2" fmla="*/ 364 h 556955"/>
                <a:gd name="connsiteX3" fmla="*/ 484193 w 486618"/>
                <a:gd name="connsiteY3" fmla="*/ 306489 h 556955"/>
                <a:gd name="connsiteX4" fmla="*/ 364923 w 486618"/>
                <a:gd name="connsiteY4" fmla="*/ 556955 h 556955"/>
                <a:gd name="connsiteX5" fmla="*/ 364923 w 486618"/>
                <a:gd name="connsiteY5" fmla="*/ 556955 h 556955"/>
                <a:gd name="connsiteX6" fmla="*/ 364923 w 486618"/>
                <a:gd name="connsiteY6" fmla="*/ 556955 h 55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8" h="556955">
                  <a:moveTo>
                    <a:pt x="118433" y="537077"/>
                  </a:moveTo>
                  <a:cubicBezTo>
                    <a:pt x="51509" y="438679"/>
                    <a:pt x="-15414" y="340282"/>
                    <a:pt x="3139" y="250830"/>
                  </a:cubicBezTo>
                  <a:cubicBezTo>
                    <a:pt x="21692" y="161378"/>
                    <a:pt x="149575" y="-8912"/>
                    <a:pt x="229751" y="364"/>
                  </a:cubicBezTo>
                  <a:cubicBezTo>
                    <a:pt x="309927" y="9640"/>
                    <a:pt x="461664" y="213724"/>
                    <a:pt x="484193" y="306489"/>
                  </a:cubicBezTo>
                  <a:cubicBezTo>
                    <a:pt x="506722" y="399254"/>
                    <a:pt x="364923" y="556955"/>
                    <a:pt x="364923" y="556955"/>
                  </a:cubicBezTo>
                  <a:lnTo>
                    <a:pt x="364923" y="556955"/>
                  </a:lnTo>
                  <a:lnTo>
                    <a:pt x="364923" y="556955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763DA4-9CA0-49C1-90F8-4AED7D6084DA}"/>
                </a:ext>
              </a:extLst>
            </p:cNvPr>
            <p:cNvSpPr/>
            <p:nvPr/>
          </p:nvSpPr>
          <p:spPr>
            <a:xfrm>
              <a:off x="8211596" y="2937000"/>
              <a:ext cx="37811" cy="518887"/>
            </a:xfrm>
            <a:prstGeom prst="rect">
              <a:avLst/>
            </a:prstGeom>
            <a:solidFill>
              <a:srgbClr val="CC76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C819E9-3648-4135-8A73-426C90527B11}"/>
                </a:ext>
              </a:extLst>
            </p:cNvPr>
            <p:cNvCxnSpPr>
              <a:cxnSpLocks/>
              <a:stCxn id="14" idx="3"/>
              <a:endCxn id="13" idx="2"/>
            </p:cNvCxnSpPr>
            <p:nvPr/>
          </p:nvCxnSpPr>
          <p:spPr>
            <a:xfrm flipV="1">
              <a:off x="7687793" y="2403057"/>
              <a:ext cx="1102034" cy="42535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AB691F-98C0-4962-8A73-7BDE4A838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2703" y="2378891"/>
              <a:ext cx="1098957" cy="445408"/>
            </a:xfrm>
            <a:prstGeom prst="straightConnector1">
              <a:avLst/>
            </a:prstGeom>
            <a:ln w="15875">
              <a:solidFill>
                <a:srgbClr val="2AC0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CFF1C4-6AED-4CD5-8E9F-A3A655CAFF94}"/>
                </a:ext>
              </a:extLst>
            </p:cNvPr>
            <p:cNvCxnSpPr>
              <a:cxnSpLocks/>
              <a:stCxn id="21" idx="3"/>
              <a:endCxn id="13" idx="2"/>
            </p:cNvCxnSpPr>
            <p:nvPr/>
          </p:nvCxnSpPr>
          <p:spPr>
            <a:xfrm flipV="1">
              <a:off x="8474758" y="2403057"/>
              <a:ext cx="315069" cy="41675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13E843-5363-4D75-B392-95AB9A5A3005}"/>
                </a:ext>
              </a:extLst>
            </p:cNvPr>
            <p:cNvSpPr txBox="1"/>
            <p:nvPr/>
          </p:nvSpPr>
          <p:spPr>
            <a:xfrm>
              <a:off x="7642015" y="3335985"/>
              <a:ext cx="69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RSS</a:t>
              </a:r>
              <a:endParaRPr lang="en-GB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B99EB6-60B3-4DC8-9A0A-5F8C17338C5D}"/>
                </a:ext>
              </a:extLst>
            </p:cNvPr>
            <p:cNvSpPr txBox="1"/>
            <p:nvPr/>
          </p:nvSpPr>
          <p:spPr>
            <a:xfrm>
              <a:off x="6168241" y="2126495"/>
              <a:ext cx="155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NUMA-0</a:t>
              </a:r>
              <a:endParaRPr lang="en-GB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112D36-ABC8-425B-9380-37DDEE873E0E}"/>
                </a:ext>
              </a:extLst>
            </p:cNvPr>
            <p:cNvSpPr txBox="1"/>
            <p:nvPr/>
          </p:nvSpPr>
          <p:spPr>
            <a:xfrm>
              <a:off x="9352332" y="2126494"/>
              <a:ext cx="1550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NUMA-1</a:t>
              </a:r>
              <a:endParaRPr lang="en-GB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3B17CF-6360-4E31-8F19-A277236A9F14}"/>
                </a:ext>
              </a:extLst>
            </p:cNvPr>
            <p:cNvSpPr txBox="1"/>
            <p:nvPr/>
          </p:nvSpPr>
          <p:spPr>
            <a:xfrm>
              <a:off x="7562610" y="3543273"/>
              <a:ext cx="69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Figure 1 </a:t>
              </a: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447A656-F701-4512-8155-217FB6FE1F2A}"/>
                </a:ext>
              </a:extLst>
            </p:cNvPr>
            <p:cNvSpPr/>
            <p:nvPr/>
          </p:nvSpPr>
          <p:spPr>
            <a:xfrm>
              <a:off x="7196085" y="3494598"/>
              <a:ext cx="1245898" cy="2157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1C9D84-3F87-46A4-B35D-17FFDAECC5BF}"/>
                </a:ext>
              </a:extLst>
            </p:cNvPr>
            <p:cNvSpPr txBox="1"/>
            <p:nvPr/>
          </p:nvSpPr>
          <p:spPr>
            <a:xfrm>
              <a:off x="6831697" y="2212158"/>
              <a:ext cx="5722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FF0000"/>
                  </a:solidFill>
                </a:rPr>
                <a:t>Spin Lock</a:t>
              </a:r>
              <a:endParaRPr lang="en-GB" sz="7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D2A6FD-A28F-4985-BCFD-5C0A31382BCC}"/>
                </a:ext>
              </a:extLst>
            </p:cNvPr>
            <p:cNvSpPr txBox="1"/>
            <p:nvPr/>
          </p:nvSpPr>
          <p:spPr>
            <a:xfrm>
              <a:off x="8737703" y="2264765"/>
              <a:ext cx="5722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FF0000"/>
                  </a:solidFill>
                </a:rPr>
                <a:t>Spin Lock</a:t>
              </a:r>
              <a:endParaRPr lang="en-GB" sz="700" dirty="0">
                <a:solidFill>
                  <a:srgbClr val="FF0000"/>
                </a:solidFill>
              </a:endParaRPr>
            </a:p>
          </p:txBody>
        </p:sp>
        <p:sp>
          <p:nvSpPr>
            <p:cNvPr id="33" name="Arrow: Left-Right 32">
              <a:extLst>
                <a:ext uri="{FF2B5EF4-FFF2-40B4-BE49-F238E27FC236}">
                  <a16:creationId xmlns:a16="http://schemas.microsoft.com/office/drawing/2014/main" id="{586611C9-B94A-4B6F-91E2-3A929578ABE5}"/>
                </a:ext>
              </a:extLst>
            </p:cNvPr>
            <p:cNvSpPr/>
            <p:nvPr/>
          </p:nvSpPr>
          <p:spPr>
            <a:xfrm>
              <a:off x="7441842" y="2783396"/>
              <a:ext cx="801052" cy="10706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D50E66-3017-47B2-A4BE-6D5495FF5620}"/>
                </a:ext>
              </a:extLst>
            </p:cNvPr>
            <p:cNvSpPr txBox="1"/>
            <p:nvPr/>
          </p:nvSpPr>
          <p:spPr>
            <a:xfrm>
              <a:off x="7578647" y="2889917"/>
              <a:ext cx="6406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FF0000"/>
                  </a:solidFill>
                </a:rPr>
                <a:t>Cross  </a:t>
              </a:r>
              <a:r>
                <a:rPr lang="en-US" sz="700" dirty="0" err="1">
                  <a:solidFill>
                    <a:srgbClr val="FF0000"/>
                  </a:solidFill>
                </a:rPr>
                <a:t>Numa</a:t>
              </a:r>
              <a:endParaRPr lang="en-GB" sz="7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79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5BC8-134D-4F4A-A87D-D3C1CE31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7366D40-2398-4D75-B2F9-4E8617ED30AE}"/>
              </a:ext>
            </a:extLst>
          </p:cNvPr>
          <p:cNvSpPr txBox="1">
            <a:spLocks/>
          </p:cNvSpPr>
          <p:nvPr/>
        </p:nvSpPr>
        <p:spPr>
          <a:xfrm>
            <a:off x="935339" y="2394417"/>
            <a:ext cx="5958519" cy="479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BE242-E137-4E8B-AAE7-9C5B6C594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21823" cy="2672897"/>
          </a:xfrm>
        </p:spPr>
        <p:txBody>
          <a:bodyPr>
            <a:normAutofit/>
          </a:bodyPr>
          <a:lstStyle/>
          <a:p>
            <a:r>
              <a:rPr lang="en-US" sz="1900" dirty="0"/>
              <a:t>Having all the flows destined towards a VM placed on the same RXQ will avoid spinlock contention.</a:t>
            </a:r>
          </a:p>
          <a:p>
            <a:r>
              <a:rPr lang="en-US" sz="1900" dirty="0"/>
              <a:t>Steering the flows towards the PMD thread on the same NUMA as the guest would avoid cross-NUMA access.</a:t>
            </a:r>
          </a:p>
          <a:p>
            <a:r>
              <a:rPr lang="en-US" sz="1900" dirty="0"/>
              <a:t>Optimize PMD’s </a:t>
            </a:r>
            <a:r>
              <a:rPr lang="en-US" sz="1900" dirty="0" err="1"/>
              <a:t>mempool</a:t>
            </a:r>
            <a:r>
              <a:rPr lang="en-US" sz="1900" dirty="0"/>
              <a:t> access by providing </a:t>
            </a:r>
            <a:r>
              <a:rPr lang="en-US" sz="1900" dirty="0" err="1"/>
              <a:t>mempool</a:t>
            </a:r>
            <a:r>
              <a:rPr lang="en-US" sz="1900" dirty="0"/>
              <a:t> based on the NUMA on which the PMD is running instead of the NUMA on which the interface is attached.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21E228-49BB-4942-A08D-6EA1BBB7A183}"/>
              </a:ext>
            </a:extLst>
          </p:cNvPr>
          <p:cNvGrpSpPr/>
          <p:nvPr/>
        </p:nvGrpSpPr>
        <p:grpSpPr>
          <a:xfrm>
            <a:off x="8305229" y="686904"/>
            <a:ext cx="3592396" cy="3027846"/>
            <a:chOff x="7852112" y="3662786"/>
            <a:chExt cx="3592396" cy="30278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EE78E2D-35A6-4DFA-A815-935B8A84BDBB}"/>
                </a:ext>
              </a:extLst>
            </p:cNvPr>
            <p:cNvGrpSpPr/>
            <p:nvPr/>
          </p:nvGrpSpPr>
          <p:grpSpPr>
            <a:xfrm>
              <a:off x="7852112" y="3662786"/>
              <a:ext cx="3592396" cy="2631241"/>
              <a:chOff x="5463779" y="3818046"/>
              <a:chExt cx="3592396" cy="26312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161A22E-EDC1-4B7D-894B-2D1FB9012AEF}"/>
                  </a:ext>
                </a:extLst>
              </p:cNvPr>
              <p:cNvSpPr/>
              <p:nvPr/>
            </p:nvSpPr>
            <p:spPr>
              <a:xfrm>
                <a:off x="7184395" y="4901080"/>
                <a:ext cx="1444448" cy="9394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1D4890-68AB-4044-B73D-9EAAF10731A1}"/>
                  </a:ext>
                </a:extLst>
              </p:cNvPr>
              <p:cNvSpPr/>
              <p:nvPr/>
            </p:nvSpPr>
            <p:spPr>
              <a:xfrm>
                <a:off x="5725591" y="4909092"/>
                <a:ext cx="1444448" cy="9394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ACCFB2-47D7-4FD9-A6F2-863F7BD96CA9}"/>
                  </a:ext>
                </a:extLst>
              </p:cNvPr>
              <p:cNvSpPr/>
              <p:nvPr/>
            </p:nvSpPr>
            <p:spPr>
              <a:xfrm>
                <a:off x="5844860" y="3854209"/>
                <a:ext cx="646763" cy="9394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VM1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7A08192-D3B6-45F1-AF4C-925CB3E5C3AC}"/>
                  </a:ext>
                </a:extLst>
              </p:cNvPr>
              <p:cNvSpPr/>
              <p:nvPr/>
            </p:nvSpPr>
            <p:spPr>
              <a:xfrm>
                <a:off x="7737521" y="3818046"/>
                <a:ext cx="646763" cy="9394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VM2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317000-1920-4BFD-8717-89E91EFA7672}"/>
                  </a:ext>
                </a:extLst>
              </p:cNvPr>
              <p:cNvSpPr/>
              <p:nvPr/>
            </p:nvSpPr>
            <p:spPr>
              <a:xfrm>
                <a:off x="6123697" y="4620952"/>
                <a:ext cx="37811" cy="51888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F88E3D3-20DD-4BEB-B7AF-D0C0708FB77B}"/>
                  </a:ext>
                </a:extLst>
              </p:cNvPr>
              <p:cNvSpPr/>
              <p:nvPr/>
            </p:nvSpPr>
            <p:spPr>
              <a:xfrm>
                <a:off x="8066459" y="4617490"/>
                <a:ext cx="37811" cy="51888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E83501F-E225-488B-BF20-91E844DCFBE6}"/>
                  </a:ext>
                </a:extLst>
              </p:cNvPr>
              <p:cNvSpPr/>
              <p:nvPr/>
            </p:nvSpPr>
            <p:spPr>
              <a:xfrm>
                <a:off x="6499138" y="5255240"/>
                <a:ext cx="486618" cy="556955"/>
              </a:xfrm>
              <a:custGeom>
                <a:avLst/>
                <a:gdLst>
                  <a:gd name="connsiteX0" fmla="*/ 118433 w 486618"/>
                  <a:gd name="connsiteY0" fmla="*/ 537077 h 556955"/>
                  <a:gd name="connsiteX1" fmla="*/ 3139 w 486618"/>
                  <a:gd name="connsiteY1" fmla="*/ 250830 h 556955"/>
                  <a:gd name="connsiteX2" fmla="*/ 229751 w 486618"/>
                  <a:gd name="connsiteY2" fmla="*/ 364 h 556955"/>
                  <a:gd name="connsiteX3" fmla="*/ 484193 w 486618"/>
                  <a:gd name="connsiteY3" fmla="*/ 306489 h 556955"/>
                  <a:gd name="connsiteX4" fmla="*/ 364923 w 486618"/>
                  <a:gd name="connsiteY4" fmla="*/ 556955 h 556955"/>
                  <a:gd name="connsiteX5" fmla="*/ 364923 w 486618"/>
                  <a:gd name="connsiteY5" fmla="*/ 556955 h 556955"/>
                  <a:gd name="connsiteX6" fmla="*/ 364923 w 486618"/>
                  <a:gd name="connsiteY6" fmla="*/ 556955 h 55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618" h="556955">
                    <a:moveTo>
                      <a:pt x="118433" y="537077"/>
                    </a:moveTo>
                    <a:cubicBezTo>
                      <a:pt x="51509" y="438679"/>
                      <a:pt x="-15414" y="340282"/>
                      <a:pt x="3139" y="250830"/>
                    </a:cubicBezTo>
                    <a:cubicBezTo>
                      <a:pt x="21692" y="161378"/>
                      <a:pt x="149575" y="-8912"/>
                      <a:pt x="229751" y="364"/>
                    </a:cubicBezTo>
                    <a:cubicBezTo>
                      <a:pt x="309927" y="9640"/>
                      <a:pt x="461664" y="213724"/>
                      <a:pt x="484193" y="306489"/>
                    </a:cubicBezTo>
                    <a:cubicBezTo>
                      <a:pt x="506722" y="399254"/>
                      <a:pt x="364923" y="556955"/>
                      <a:pt x="364923" y="556955"/>
                    </a:cubicBezTo>
                    <a:lnTo>
                      <a:pt x="364923" y="556955"/>
                    </a:lnTo>
                    <a:lnTo>
                      <a:pt x="364923" y="556955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28D82-D353-4501-A785-408219DBB6ED}"/>
                  </a:ext>
                </a:extLst>
              </p:cNvPr>
              <p:cNvSpPr/>
              <p:nvPr/>
            </p:nvSpPr>
            <p:spPr>
              <a:xfrm>
                <a:off x="6712619" y="5657484"/>
                <a:ext cx="37811" cy="518887"/>
              </a:xfrm>
              <a:prstGeom prst="rect">
                <a:avLst/>
              </a:prstGeom>
              <a:solidFill>
                <a:srgbClr val="CC76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0972FC8-50AF-443C-8F3E-ADBC395068FB}"/>
                  </a:ext>
                </a:extLst>
              </p:cNvPr>
              <p:cNvCxnSpPr>
                <a:cxnSpLocks/>
                <a:stCxn id="42" idx="1"/>
                <a:endCxn id="40" idx="2"/>
              </p:cNvCxnSpPr>
              <p:nvPr/>
            </p:nvCxnSpPr>
            <p:spPr>
              <a:xfrm flipH="1" flipV="1">
                <a:off x="6142603" y="5139839"/>
                <a:ext cx="359674" cy="366231"/>
              </a:xfrm>
              <a:prstGeom prst="straightConnector1">
                <a:avLst/>
              </a:prstGeom>
              <a:ln w="15875">
                <a:solidFill>
                  <a:srgbClr val="2AC0D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AEE2ED-6B58-4562-82AD-6AFB9427D425}"/>
                  </a:ext>
                </a:extLst>
              </p:cNvPr>
              <p:cNvSpPr txBox="1"/>
              <p:nvPr/>
            </p:nvSpPr>
            <p:spPr>
              <a:xfrm>
                <a:off x="5977686" y="5344564"/>
                <a:ext cx="8323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VM1-FLOW</a:t>
                </a:r>
                <a:endParaRPr lang="en-GB" sz="9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79A140-4EE6-416C-B050-2AFB90BDCDE7}"/>
                  </a:ext>
                </a:extLst>
              </p:cNvPr>
              <p:cNvSpPr txBox="1"/>
              <p:nvPr/>
            </p:nvSpPr>
            <p:spPr>
              <a:xfrm>
                <a:off x="7632785" y="5233328"/>
                <a:ext cx="8323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VM2-FLOW</a:t>
                </a:r>
                <a:endParaRPr lang="en-GB" sz="9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BC043A-F162-4222-9E0B-9CDBB0D598D1}"/>
                  </a:ext>
                </a:extLst>
              </p:cNvPr>
              <p:cNvSpPr txBox="1"/>
              <p:nvPr/>
            </p:nvSpPr>
            <p:spPr>
              <a:xfrm>
                <a:off x="6718533" y="5103882"/>
                <a:ext cx="8323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PMD-Threads</a:t>
                </a:r>
                <a:endParaRPr lang="en-GB" sz="900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F52082-A95A-4FE4-AF4B-6A363EFC343B}"/>
                  </a:ext>
                </a:extLst>
              </p:cNvPr>
              <p:cNvSpPr/>
              <p:nvPr/>
            </p:nvSpPr>
            <p:spPr>
              <a:xfrm>
                <a:off x="7286103" y="5246646"/>
                <a:ext cx="486618" cy="556955"/>
              </a:xfrm>
              <a:custGeom>
                <a:avLst/>
                <a:gdLst>
                  <a:gd name="connsiteX0" fmla="*/ 118433 w 486618"/>
                  <a:gd name="connsiteY0" fmla="*/ 537077 h 556955"/>
                  <a:gd name="connsiteX1" fmla="*/ 3139 w 486618"/>
                  <a:gd name="connsiteY1" fmla="*/ 250830 h 556955"/>
                  <a:gd name="connsiteX2" fmla="*/ 229751 w 486618"/>
                  <a:gd name="connsiteY2" fmla="*/ 364 h 556955"/>
                  <a:gd name="connsiteX3" fmla="*/ 484193 w 486618"/>
                  <a:gd name="connsiteY3" fmla="*/ 306489 h 556955"/>
                  <a:gd name="connsiteX4" fmla="*/ 364923 w 486618"/>
                  <a:gd name="connsiteY4" fmla="*/ 556955 h 556955"/>
                  <a:gd name="connsiteX5" fmla="*/ 364923 w 486618"/>
                  <a:gd name="connsiteY5" fmla="*/ 556955 h 556955"/>
                  <a:gd name="connsiteX6" fmla="*/ 364923 w 486618"/>
                  <a:gd name="connsiteY6" fmla="*/ 556955 h 55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618" h="556955">
                    <a:moveTo>
                      <a:pt x="118433" y="537077"/>
                    </a:moveTo>
                    <a:cubicBezTo>
                      <a:pt x="51509" y="438679"/>
                      <a:pt x="-15414" y="340282"/>
                      <a:pt x="3139" y="250830"/>
                    </a:cubicBezTo>
                    <a:cubicBezTo>
                      <a:pt x="21692" y="161378"/>
                      <a:pt x="149575" y="-8912"/>
                      <a:pt x="229751" y="364"/>
                    </a:cubicBezTo>
                    <a:cubicBezTo>
                      <a:pt x="309927" y="9640"/>
                      <a:pt x="461664" y="213724"/>
                      <a:pt x="484193" y="306489"/>
                    </a:cubicBezTo>
                    <a:cubicBezTo>
                      <a:pt x="506722" y="399254"/>
                      <a:pt x="364923" y="556955"/>
                      <a:pt x="364923" y="556955"/>
                    </a:cubicBezTo>
                    <a:lnTo>
                      <a:pt x="364923" y="556955"/>
                    </a:lnTo>
                    <a:lnTo>
                      <a:pt x="364923" y="556955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4C894C5-AE62-4E4E-8C13-C4E435107DF8}"/>
                  </a:ext>
                </a:extLst>
              </p:cNvPr>
              <p:cNvSpPr/>
              <p:nvPr/>
            </p:nvSpPr>
            <p:spPr>
              <a:xfrm>
                <a:off x="7507134" y="5670320"/>
                <a:ext cx="37811" cy="518887"/>
              </a:xfrm>
              <a:prstGeom prst="rect">
                <a:avLst/>
              </a:prstGeom>
              <a:solidFill>
                <a:srgbClr val="CC76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890CFE-2DD4-426B-AF97-BA8A697ADC80}"/>
                  </a:ext>
                </a:extLst>
              </p:cNvPr>
              <p:cNvCxnSpPr>
                <a:cxnSpLocks/>
                <a:stCxn id="48" idx="3"/>
                <a:endCxn id="41" idx="2"/>
              </p:cNvCxnSpPr>
              <p:nvPr/>
            </p:nvCxnSpPr>
            <p:spPr>
              <a:xfrm flipV="1">
                <a:off x="7770296" y="5136377"/>
                <a:ext cx="315069" cy="416758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DA6E81-F0F9-4BA2-90EA-8022C9D9963B}"/>
                  </a:ext>
                </a:extLst>
              </p:cNvPr>
              <p:cNvSpPr txBox="1"/>
              <p:nvPr/>
            </p:nvSpPr>
            <p:spPr>
              <a:xfrm>
                <a:off x="7772721" y="5941456"/>
                <a:ext cx="128345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flow steering </a:t>
                </a:r>
                <a:br>
                  <a:rPr lang="en-US" sz="900" dirty="0"/>
                </a:br>
                <a:r>
                  <a:rPr lang="en-US" sz="900" dirty="0"/>
                  <a:t>based on guest attributes</a:t>
                </a:r>
                <a:endParaRPr lang="en-GB" sz="9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7EF7AFE-3B11-486D-AD8E-76727E9E1C55}"/>
                  </a:ext>
                </a:extLst>
              </p:cNvPr>
              <p:cNvSpPr txBox="1"/>
              <p:nvPr/>
            </p:nvSpPr>
            <p:spPr>
              <a:xfrm>
                <a:off x="5463779" y="4859815"/>
                <a:ext cx="155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NUMA-0</a:t>
                </a:r>
                <a:endParaRPr lang="en-GB" sz="12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15F349-EF83-432D-A639-0AA1232F1865}"/>
                  </a:ext>
                </a:extLst>
              </p:cNvPr>
              <p:cNvSpPr txBox="1"/>
              <p:nvPr/>
            </p:nvSpPr>
            <p:spPr>
              <a:xfrm>
                <a:off x="8647870" y="4859814"/>
                <a:ext cx="1550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NUMA-1</a:t>
                </a:r>
                <a:endParaRPr lang="en-GB" sz="1200" dirty="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CF4CA6-5FE4-406E-BDC7-95EE0B3FB5CE}"/>
                </a:ext>
              </a:extLst>
            </p:cNvPr>
            <p:cNvSpPr/>
            <p:nvPr/>
          </p:nvSpPr>
          <p:spPr>
            <a:xfrm>
              <a:off x="8884038" y="6037483"/>
              <a:ext cx="1245898" cy="6531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NIC</a:t>
              </a:r>
            </a:p>
            <a:p>
              <a:pPr algn="ctr"/>
              <a:endParaRPr lang="en-GB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C2CEC8-8C0F-40EB-BB09-97EDB4DC8B6E}"/>
                </a:ext>
              </a:extLst>
            </p:cNvPr>
            <p:cNvSpPr/>
            <p:nvPr/>
          </p:nvSpPr>
          <p:spPr>
            <a:xfrm>
              <a:off x="9282407" y="6390954"/>
              <a:ext cx="481265" cy="2308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4E9439B-C046-426D-BEA1-27740D6F5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6049" y="6053308"/>
              <a:ext cx="359674" cy="366231"/>
            </a:xfrm>
            <a:prstGeom prst="straightConnector1">
              <a:avLst/>
            </a:prstGeom>
            <a:ln w="15875">
              <a:solidFill>
                <a:srgbClr val="2AC0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DA68B85-CEA3-41DD-8B54-78A34C0FE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491" y="6045495"/>
              <a:ext cx="315069" cy="41675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847CD69-0F3F-45EA-AB46-F50FF72237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2945" y="4861829"/>
              <a:ext cx="340170" cy="455272"/>
            </a:xfrm>
            <a:prstGeom prst="straightConnector1">
              <a:avLst/>
            </a:prstGeom>
            <a:ln w="15875">
              <a:solidFill>
                <a:srgbClr val="2AC0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2346508-32C7-43C6-8B10-EC484F23169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V="1">
              <a:off x="10158629" y="4880223"/>
              <a:ext cx="282465" cy="51765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6CD6885A-975C-4CAA-866A-F89461F15B31}"/>
              </a:ext>
            </a:extLst>
          </p:cNvPr>
          <p:cNvSpPr txBox="1">
            <a:spLocks/>
          </p:cNvSpPr>
          <p:nvPr/>
        </p:nvSpPr>
        <p:spPr>
          <a:xfrm>
            <a:off x="838200" y="4670235"/>
            <a:ext cx="736989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Workflow:</a:t>
            </a:r>
          </a:p>
          <a:p>
            <a:r>
              <a:rPr lang="en-US" sz="1200" dirty="0"/>
              <a:t>Hypervisor is multi-NUMA node and has </a:t>
            </a:r>
            <a:r>
              <a:rPr lang="en-US" sz="1200" dirty="0" err="1"/>
              <a:t>mutli</a:t>
            </a:r>
            <a:r>
              <a:rPr lang="en-US" sz="1200" dirty="0"/>
              <a:t>-queue enabled for the physical interface.</a:t>
            </a:r>
          </a:p>
          <a:p>
            <a:r>
              <a:rPr lang="en-US" sz="1200" dirty="0"/>
              <a:t>On a VM being provisioned use the Guest MAC address and VM’s backing memory to place a steering rule.</a:t>
            </a:r>
          </a:p>
          <a:p>
            <a:pPr lvl="1"/>
            <a:r>
              <a:rPr lang="en-GB" sz="800" dirty="0" err="1"/>
              <a:t>ovs-vsctl</a:t>
            </a:r>
            <a:r>
              <a:rPr lang="en-GB" sz="800" dirty="0"/>
              <a:t> set interface enp59s0f1 </a:t>
            </a:r>
            <a:r>
              <a:rPr lang="en-GB" sz="800" dirty="0" err="1"/>
              <a:t>options:rxq-steer-params</a:t>
            </a:r>
            <a:r>
              <a:rPr lang="en-GB" sz="800" dirty="0"/>
              <a:t>=“0|00:00:00:00:00:01,1|00:00:00:00:00:02“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477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79CF-7030-45AB-B733-F494CC89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1925"/>
            <a:ext cx="10515600" cy="1325563"/>
          </a:xfrm>
        </p:spPr>
        <p:txBody>
          <a:bodyPr/>
          <a:lstStyle/>
          <a:p>
            <a:r>
              <a:rPr lang="en-US" dirty="0"/>
              <a:t>Tests/Results/Analysis</a:t>
            </a:r>
            <a:endParaRPr lang="en-GB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1E10E34-F27A-4ED2-A1CA-1C7A87CE8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01893"/>
              </p:ext>
            </p:extLst>
          </p:nvPr>
        </p:nvGraphicFramePr>
        <p:xfrm>
          <a:off x="6782299" y="4652930"/>
          <a:ext cx="5057142" cy="186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714">
                  <a:extLst>
                    <a:ext uri="{9D8B030D-6E8A-4147-A177-3AD203B41FA5}">
                      <a16:colId xmlns:a16="http://schemas.microsoft.com/office/drawing/2014/main" val="54746919"/>
                    </a:ext>
                  </a:extLst>
                </a:gridCol>
                <a:gridCol w="1685714">
                  <a:extLst>
                    <a:ext uri="{9D8B030D-6E8A-4147-A177-3AD203B41FA5}">
                      <a16:colId xmlns:a16="http://schemas.microsoft.com/office/drawing/2014/main" val="1418422999"/>
                    </a:ext>
                  </a:extLst>
                </a:gridCol>
                <a:gridCol w="1685714">
                  <a:extLst>
                    <a:ext uri="{9D8B030D-6E8A-4147-A177-3AD203B41FA5}">
                      <a16:colId xmlns:a16="http://schemas.microsoft.com/office/drawing/2014/main" val="756137871"/>
                    </a:ext>
                  </a:extLst>
                </a:gridCol>
              </a:tblGrid>
              <a:tr h="462852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Spin lock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Remote </a:t>
                      </a:r>
                      <a:r>
                        <a:rPr lang="en-US" sz="1200" dirty="0" err="1"/>
                        <a:t>Numa</a:t>
                      </a:r>
                      <a:r>
                        <a:rPr lang="en-US" sz="1200" dirty="0"/>
                        <a:t> Access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06244"/>
                  </a:ext>
                </a:extLst>
              </a:tr>
              <a:tr h="462852">
                <a:tc>
                  <a:txBody>
                    <a:bodyPr/>
                    <a:lstStyle/>
                    <a:p>
                      <a:r>
                        <a:rPr lang="en-US" sz="1200" dirty="0"/>
                        <a:t>Master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NUMA 0 and NUMA 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78376"/>
                  </a:ext>
                </a:extLst>
              </a:tr>
              <a:tr h="264487">
                <a:tc>
                  <a:txBody>
                    <a:bodyPr/>
                    <a:lstStyle/>
                    <a:p>
                      <a:r>
                        <a:rPr lang="en-US" sz="1200" dirty="0" err="1"/>
                        <a:t>Rxq_steer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NUMA1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54101"/>
                  </a:ext>
                </a:extLst>
              </a:tr>
              <a:tr h="661217">
                <a:tc>
                  <a:txBody>
                    <a:bodyPr/>
                    <a:lstStyle/>
                    <a:p>
                      <a:r>
                        <a:rPr lang="en-US" sz="1200" dirty="0" err="1"/>
                        <a:t>RXQ_steer</a:t>
                      </a:r>
                      <a:r>
                        <a:rPr lang="en-US" sz="1200" dirty="0"/>
                        <a:t> with Local </a:t>
                      </a:r>
                      <a:r>
                        <a:rPr lang="en-US" sz="1200" dirty="0" err="1"/>
                        <a:t>Mempool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Significant Remote DRAM access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210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92427D07-E96F-4610-A245-60EDE05E0E47}"/>
              </a:ext>
            </a:extLst>
          </p:cNvPr>
          <p:cNvGrpSpPr/>
          <p:nvPr/>
        </p:nvGrpSpPr>
        <p:grpSpPr>
          <a:xfrm>
            <a:off x="354658" y="1732193"/>
            <a:ext cx="6346501" cy="3913094"/>
            <a:chOff x="4393217" y="2178424"/>
            <a:chExt cx="6346501" cy="39130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322FF7C-EF83-44CA-AF35-CD751FAD69FE}"/>
                </a:ext>
              </a:extLst>
            </p:cNvPr>
            <p:cNvGrpSpPr/>
            <p:nvPr/>
          </p:nvGrpSpPr>
          <p:grpSpPr>
            <a:xfrm>
              <a:off x="4603719" y="2178424"/>
              <a:ext cx="6135999" cy="3913094"/>
              <a:chOff x="4603719" y="2178424"/>
              <a:chExt cx="6135999" cy="39130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B201A31-F98B-4D54-A428-537A5D0BDA4F}"/>
                  </a:ext>
                </a:extLst>
              </p:cNvPr>
              <p:cNvSpPr/>
              <p:nvPr/>
            </p:nvSpPr>
            <p:spPr>
              <a:xfrm>
                <a:off x="8160316" y="5431071"/>
                <a:ext cx="1387427" cy="6604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BD2A68-0D89-48EB-B21E-F1D196CE4569}"/>
                  </a:ext>
                </a:extLst>
              </p:cNvPr>
              <p:cNvSpPr/>
              <p:nvPr/>
            </p:nvSpPr>
            <p:spPr>
              <a:xfrm>
                <a:off x="8871432" y="3736274"/>
                <a:ext cx="1667339" cy="13513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75CCCF-9C01-441C-BA9E-03557E6570CC}"/>
                  </a:ext>
                </a:extLst>
              </p:cNvPr>
              <p:cNvSpPr/>
              <p:nvPr/>
            </p:nvSpPr>
            <p:spPr>
              <a:xfrm>
                <a:off x="7187522" y="3747798"/>
                <a:ext cx="1667339" cy="13513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98C4-4992-4092-B690-759A34B01E74}"/>
                  </a:ext>
                </a:extLst>
              </p:cNvPr>
              <p:cNvSpPr/>
              <p:nvPr/>
            </p:nvSpPr>
            <p:spPr>
              <a:xfrm>
                <a:off x="7325195" y="2230441"/>
                <a:ext cx="746564" cy="13513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VM1</a:t>
                </a:r>
                <a:endParaRPr lang="en-GB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6FC22F4-E8E2-4222-BA7E-BD12ABDD5141}"/>
                  </a:ext>
                </a:extLst>
              </p:cNvPr>
              <p:cNvSpPr/>
              <p:nvPr/>
            </p:nvSpPr>
            <p:spPr>
              <a:xfrm>
                <a:off x="9509910" y="2178424"/>
                <a:ext cx="746564" cy="13513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VM2</a:t>
                </a:r>
                <a:endParaRPr lang="en-GB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579FEBD-D6AF-4472-A624-050E5DDC9EC5}"/>
                  </a:ext>
                </a:extLst>
              </p:cNvPr>
              <p:cNvSpPr/>
              <p:nvPr/>
            </p:nvSpPr>
            <p:spPr>
              <a:xfrm>
                <a:off x="7647059" y="3333334"/>
                <a:ext cx="43646" cy="746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D0BD2EE-4EA9-49E1-9658-7E0CFBD53C2A}"/>
                  </a:ext>
                </a:extLst>
              </p:cNvPr>
              <p:cNvSpPr/>
              <p:nvPr/>
            </p:nvSpPr>
            <p:spPr>
              <a:xfrm>
                <a:off x="9889606" y="3328354"/>
                <a:ext cx="43646" cy="746374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8030C33-630E-4FF2-A9BD-15A82FDC066F}"/>
                  </a:ext>
                </a:extLst>
              </p:cNvPr>
              <p:cNvSpPr/>
              <p:nvPr/>
            </p:nvSpPr>
            <p:spPr>
              <a:xfrm>
                <a:off x="8080434" y="4245702"/>
                <a:ext cx="561707" cy="801131"/>
              </a:xfrm>
              <a:custGeom>
                <a:avLst/>
                <a:gdLst>
                  <a:gd name="connsiteX0" fmla="*/ 118433 w 486618"/>
                  <a:gd name="connsiteY0" fmla="*/ 537077 h 556955"/>
                  <a:gd name="connsiteX1" fmla="*/ 3139 w 486618"/>
                  <a:gd name="connsiteY1" fmla="*/ 250830 h 556955"/>
                  <a:gd name="connsiteX2" fmla="*/ 229751 w 486618"/>
                  <a:gd name="connsiteY2" fmla="*/ 364 h 556955"/>
                  <a:gd name="connsiteX3" fmla="*/ 484193 w 486618"/>
                  <a:gd name="connsiteY3" fmla="*/ 306489 h 556955"/>
                  <a:gd name="connsiteX4" fmla="*/ 364923 w 486618"/>
                  <a:gd name="connsiteY4" fmla="*/ 556955 h 556955"/>
                  <a:gd name="connsiteX5" fmla="*/ 364923 w 486618"/>
                  <a:gd name="connsiteY5" fmla="*/ 556955 h 556955"/>
                  <a:gd name="connsiteX6" fmla="*/ 364923 w 486618"/>
                  <a:gd name="connsiteY6" fmla="*/ 556955 h 55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618" h="556955">
                    <a:moveTo>
                      <a:pt x="118433" y="537077"/>
                    </a:moveTo>
                    <a:cubicBezTo>
                      <a:pt x="51509" y="438679"/>
                      <a:pt x="-15414" y="340282"/>
                      <a:pt x="3139" y="250830"/>
                    </a:cubicBezTo>
                    <a:cubicBezTo>
                      <a:pt x="21692" y="161378"/>
                      <a:pt x="149575" y="-8912"/>
                      <a:pt x="229751" y="364"/>
                    </a:cubicBezTo>
                    <a:cubicBezTo>
                      <a:pt x="309927" y="9640"/>
                      <a:pt x="461664" y="213724"/>
                      <a:pt x="484193" y="306489"/>
                    </a:cubicBezTo>
                    <a:cubicBezTo>
                      <a:pt x="506722" y="399254"/>
                      <a:pt x="364923" y="556955"/>
                      <a:pt x="364923" y="556955"/>
                    </a:cubicBezTo>
                    <a:lnTo>
                      <a:pt x="364923" y="556955"/>
                    </a:lnTo>
                    <a:lnTo>
                      <a:pt x="364923" y="556955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E6FD08C-827D-4679-AC6C-39E2C6C32063}"/>
                  </a:ext>
                </a:extLst>
              </p:cNvPr>
              <p:cNvSpPr/>
              <p:nvPr/>
            </p:nvSpPr>
            <p:spPr>
              <a:xfrm>
                <a:off x="8326857" y="4824295"/>
                <a:ext cx="43646" cy="746374"/>
              </a:xfrm>
              <a:prstGeom prst="rect">
                <a:avLst/>
              </a:prstGeom>
              <a:solidFill>
                <a:srgbClr val="CC76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53F8961-3AC1-4044-BAD2-BBA01399A5D8}"/>
                  </a:ext>
                </a:extLst>
              </p:cNvPr>
              <p:cNvCxnSpPr>
                <a:cxnSpLocks/>
                <a:stCxn id="48" idx="1"/>
                <a:endCxn id="46" idx="2"/>
              </p:cNvCxnSpPr>
              <p:nvPr/>
            </p:nvCxnSpPr>
            <p:spPr>
              <a:xfrm flipH="1" flipV="1">
                <a:off x="7668883" y="4079708"/>
                <a:ext cx="415175" cy="526791"/>
              </a:xfrm>
              <a:prstGeom prst="straightConnector1">
                <a:avLst/>
              </a:prstGeom>
              <a:ln w="15875">
                <a:solidFill>
                  <a:srgbClr val="2AC0D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382EF58-0EAA-4D07-A4F9-107ED0F18F77}"/>
                  </a:ext>
                </a:extLst>
              </p:cNvPr>
              <p:cNvSpPr txBox="1"/>
              <p:nvPr/>
            </p:nvSpPr>
            <p:spPr>
              <a:xfrm>
                <a:off x="7478517" y="4374187"/>
                <a:ext cx="960788" cy="33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VM1-FLOW</a:t>
                </a:r>
                <a:endParaRPr lang="en-GB" sz="9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BECDC8F-7A1B-4F4B-A886-97E3A47E4FD3}"/>
                  </a:ext>
                </a:extLst>
              </p:cNvPr>
              <p:cNvSpPr txBox="1"/>
              <p:nvPr/>
            </p:nvSpPr>
            <p:spPr>
              <a:xfrm>
                <a:off x="9389013" y="4214183"/>
                <a:ext cx="960788" cy="33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VM2-FLOW</a:t>
                </a:r>
                <a:endParaRPr lang="en-GB" sz="9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2783C8-8445-4C81-B98F-A24DB0BEF92F}"/>
                  </a:ext>
                </a:extLst>
              </p:cNvPr>
              <p:cNvSpPr txBox="1"/>
              <p:nvPr/>
            </p:nvSpPr>
            <p:spPr>
              <a:xfrm>
                <a:off x="8333684" y="4027987"/>
                <a:ext cx="960788" cy="332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PMD-Threads</a:t>
                </a:r>
                <a:endParaRPr lang="en-GB" sz="900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2F8C402-E71D-4768-A16D-33B117E71471}"/>
                  </a:ext>
                </a:extLst>
              </p:cNvPr>
              <p:cNvSpPr/>
              <p:nvPr/>
            </p:nvSpPr>
            <p:spPr>
              <a:xfrm>
                <a:off x="8988835" y="4233340"/>
                <a:ext cx="561707" cy="801131"/>
              </a:xfrm>
              <a:custGeom>
                <a:avLst/>
                <a:gdLst>
                  <a:gd name="connsiteX0" fmla="*/ 118433 w 486618"/>
                  <a:gd name="connsiteY0" fmla="*/ 537077 h 556955"/>
                  <a:gd name="connsiteX1" fmla="*/ 3139 w 486618"/>
                  <a:gd name="connsiteY1" fmla="*/ 250830 h 556955"/>
                  <a:gd name="connsiteX2" fmla="*/ 229751 w 486618"/>
                  <a:gd name="connsiteY2" fmla="*/ 364 h 556955"/>
                  <a:gd name="connsiteX3" fmla="*/ 484193 w 486618"/>
                  <a:gd name="connsiteY3" fmla="*/ 306489 h 556955"/>
                  <a:gd name="connsiteX4" fmla="*/ 364923 w 486618"/>
                  <a:gd name="connsiteY4" fmla="*/ 556955 h 556955"/>
                  <a:gd name="connsiteX5" fmla="*/ 364923 w 486618"/>
                  <a:gd name="connsiteY5" fmla="*/ 556955 h 556955"/>
                  <a:gd name="connsiteX6" fmla="*/ 364923 w 486618"/>
                  <a:gd name="connsiteY6" fmla="*/ 556955 h 55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618" h="556955">
                    <a:moveTo>
                      <a:pt x="118433" y="537077"/>
                    </a:moveTo>
                    <a:cubicBezTo>
                      <a:pt x="51509" y="438679"/>
                      <a:pt x="-15414" y="340282"/>
                      <a:pt x="3139" y="250830"/>
                    </a:cubicBezTo>
                    <a:cubicBezTo>
                      <a:pt x="21692" y="161378"/>
                      <a:pt x="149575" y="-8912"/>
                      <a:pt x="229751" y="364"/>
                    </a:cubicBezTo>
                    <a:cubicBezTo>
                      <a:pt x="309927" y="9640"/>
                      <a:pt x="461664" y="213724"/>
                      <a:pt x="484193" y="306489"/>
                    </a:cubicBezTo>
                    <a:cubicBezTo>
                      <a:pt x="506722" y="399254"/>
                      <a:pt x="364923" y="556955"/>
                      <a:pt x="364923" y="556955"/>
                    </a:cubicBezTo>
                    <a:lnTo>
                      <a:pt x="364923" y="556955"/>
                    </a:lnTo>
                    <a:lnTo>
                      <a:pt x="364923" y="556955"/>
                    </a:lnTo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headEnd type="none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C112232-87E2-4E62-BBC3-9524C7639AA0}"/>
                  </a:ext>
                </a:extLst>
              </p:cNvPr>
              <p:cNvSpPr/>
              <p:nvPr/>
            </p:nvSpPr>
            <p:spPr>
              <a:xfrm>
                <a:off x="9243973" y="4842758"/>
                <a:ext cx="43646" cy="746374"/>
              </a:xfrm>
              <a:prstGeom prst="rect">
                <a:avLst/>
              </a:prstGeom>
              <a:solidFill>
                <a:srgbClr val="CC76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DEB594B-62F2-4864-91E3-8B7E43A5F3C3}"/>
                  </a:ext>
                </a:extLst>
              </p:cNvPr>
              <p:cNvCxnSpPr>
                <a:cxnSpLocks/>
                <a:stCxn id="54" idx="3"/>
                <a:endCxn id="47" idx="2"/>
              </p:cNvCxnSpPr>
              <p:nvPr/>
            </p:nvCxnSpPr>
            <p:spPr>
              <a:xfrm flipV="1">
                <a:off x="9547743" y="4074728"/>
                <a:ext cx="363687" cy="59947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D003B0-A4B3-4050-8A5B-8D4FAED66E21}"/>
                  </a:ext>
                </a:extLst>
              </p:cNvPr>
              <p:cNvSpPr txBox="1"/>
              <p:nvPr/>
            </p:nvSpPr>
            <p:spPr>
              <a:xfrm>
                <a:off x="8405843" y="5618871"/>
                <a:ext cx="85462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Connect –X4</a:t>
                </a:r>
                <a:endParaRPr lang="en-GB" sz="9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44E538-50CE-4F45-8DEE-6F01877EEA2A}"/>
                  </a:ext>
                </a:extLst>
              </p:cNvPr>
              <p:cNvSpPr txBox="1"/>
              <p:nvPr/>
            </p:nvSpPr>
            <p:spPr>
              <a:xfrm>
                <a:off x="6885310" y="3676918"/>
                <a:ext cx="178984" cy="1726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NUMA-0</a:t>
                </a:r>
                <a:endParaRPr lang="en-GB" sz="1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6774F75-B965-4D2F-921F-F27D0082F180}"/>
                  </a:ext>
                </a:extLst>
              </p:cNvPr>
              <p:cNvSpPr txBox="1"/>
              <p:nvPr/>
            </p:nvSpPr>
            <p:spPr>
              <a:xfrm>
                <a:off x="10560734" y="3676916"/>
                <a:ext cx="178984" cy="1726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NUMA-1</a:t>
                </a:r>
                <a:endParaRPr lang="en-GB" sz="1200" dirty="0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59F0090-BFD9-452D-84D8-AD372A7462F5}"/>
                  </a:ext>
                </a:extLst>
              </p:cNvPr>
              <p:cNvSpPr/>
              <p:nvPr/>
            </p:nvSpPr>
            <p:spPr>
              <a:xfrm>
                <a:off x="4603719" y="2901583"/>
                <a:ext cx="801593" cy="8535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PKTGEN-DPDK</a:t>
                </a:r>
                <a:endParaRPr lang="en-GB" sz="1000" dirty="0"/>
              </a:p>
            </p:txBody>
          </p: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DCA94957-39AC-4029-B02F-523CE6B960A8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>
              <a:xfrm rot="16200000" flipH="1">
                <a:off x="5576263" y="3183376"/>
                <a:ext cx="1995734" cy="3139229"/>
              </a:xfrm>
              <a:prstGeom prst="bentConnector2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8E6863-8EA9-4A9A-AF54-4D364A12BFC2}"/>
                </a:ext>
              </a:extLst>
            </p:cNvPr>
            <p:cNvSpPr txBox="1"/>
            <p:nvPr/>
          </p:nvSpPr>
          <p:spPr>
            <a:xfrm>
              <a:off x="4393217" y="3833329"/>
              <a:ext cx="2039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flows</a:t>
              </a:r>
              <a:br>
                <a:rPr lang="en-US" sz="1200" dirty="0"/>
              </a:br>
              <a:r>
                <a:rPr lang="en-US" sz="1200" dirty="0"/>
                <a:t>2 Entropy at DST MAC</a:t>
              </a:r>
            </a:p>
            <a:p>
              <a:r>
                <a:rPr lang="en-US" sz="1200" dirty="0"/>
                <a:t>4k Entropy at SRC/DST port</a:t>
              </a:r>
              <a:endParaRPr lang="en-GB" sz="1200" dirty="0"/>
            </a:p>
          </p:txBody>
        </p:sp>
      </p:grpSp>
      <p:graphicFrame>
        <p:nvGraphicFramePr>
          <p:cNvPr id="62" name="Chart 61" descr="Chart type: Clustered Column. 'Master', 'RXQ steering', 'RXQ steering and local pktpool' by 'PktSize'&#10;&#10;Description automatically generated">
            <a:extLst>
              <a:ext uri="{FF2B5EF4-FFF2-40B4-BE49-F238E27FC236}">
                <a16:creationId xmlns:a16="http://schemas.microsoft.com/office/drawing/2014/main" id="{580BCF46-1A71-4285-BE32-E0FB8827E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987427"/>
              </p:ext>
            </p:extLst>
          </p:nvPr>
        </p:nvGraphicFramePr>
        <p:xfrm>
          <a:off x="6821176" y="1132038"/>
          <a:ext cx="4882666" cy="361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98D21EE6-A870-4955-B707-D3B09267C909}"/>
              </a:ext>
            </a:extLst>
          </p:cNvPr>
          <p:cNvSpPr txBox="1"/>
          <p:nvPr/>
        </p:nvSpPr>
        <p:spPr>
          <a:xfrm>
            <a:off x="2846751" y="1038159"/>
            <a:ext cx="3371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 PMD threads,</a:t>
            </a:r>
          </a:p>
          <a:p>
            <a:r>
              <a:rPr lang="en-US" sz="1000" dirty="0"/>
              <a:t>2 on each NUMA,</a:t>
            </a:r>
          </a:p>
          <a:p>
            <a:r>
              <a:rPr lang="en-US" sz="1000" dirty="0"/>
              <a:t>On Each NUMA one servicing the physical Interface RXQ and other servicing </a:t>
            </a:r>
            <a:r>
              <a:rPr lang="en-US" sz="1000" dirty="0" err="1"/>
              <a:t>vhostuser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79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E3DE-C449-41A5-9A36-FDFA45AD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Applications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3E36-8C29-4CA9-9EA3-5FB8A72D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performance due to lower contention and better NUMA aware placement.</a:t>
            </a:r>
          </a:p>
          <a:p>
            <a:r>
              <a:rPr lang="en-US" dirty="0"/>
              <a:t>Providing Isolation for a particular guest.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87DF-E89C-4E83-9166-A0106043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A7BD-A173-4B2F-9588-82F4AB36A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[</a:t>
            </a:r>
            <a:r>
              <a:rPr lang="en-GB" dirty="0" err="1">
                <a:hlinkClick r:id="rId2"/>
              </a:rPr>
              <a:t>ovs-dev,RFC</a:t>
            </a:r>
            <a:r>
              <a:rPr lang="en-GB" dirty="0">
                <a:hlinkClick r:id="rId2"/>
              </a:rPr>
              <a:t>] </a:t>
            </a:r>
            <a:r>
              <a:rPr lang="en-GB" dirty="0" err="1">
                <a:hlinkClick r:id="rId2"/>
              </a:rPr>
              <a:t>netdev-dpdk</a:t>
            </a:r>
            <a:r>
              <a:rPr lang="en-GB" dirty="0">
                <a:hlinkClick r:id="rId2"/>
              </a:rPr>
              <a:t>: add mac based </a:t>
            </a:r>
            <a:r>
              <a:rPr lang="en-GB" dirty="0" err="1">
                <a:hlinkClick r:id="rId2"/>
              </a:rPr>
              <a:t>rxq</a:t>
            </a:r>
            <a:r>
              <a:rPr lang="en-GB" dirty="0">
                <a:hlinkClick r:id="rId2"/>
              </a:rPr>
              <a:t> steering option - Patchwork (ozlabs.org)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4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79CF-7030-45AB-B733-F494CC89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1925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  <a:endParaRPr lang="en-GB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54C9482-3352-4D65-821F-D587104E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82254"/>
            <a:ext cx="2824019" cy="17786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56385-D0DB-4DB9-89EC-5A4BBF685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94" y="1182254"/>
            <a:ext cx="2702380" cy="16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D187D-8CB8-4C40-B5A6-86A1C392C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781" y="1149927"/>
            <a:ext cx="3046137" cy="30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4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79CF-7030-45AB-B733-F494CC89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1925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EB1D8-CC63-4762-B0BC-56CA949A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" y="1203916"/>
            <a:ext cx="3198263" cy="2342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ED4BCF-25DB-4A5F-B7A2-004F24D4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63" y="1162279"/>
            <a:ext cx="5101503" cy="2426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9D767-0955-4406-8E3F-88F1E4A25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654" y="878000"/>
            <a:ext cx="2963346" cy="28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4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79CF-7030-45AB-B733-F494CC89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1925"/>
            <a:ext cx="10515600" cy="1325563"/>
          </a:xfrm>
        </p:spPr>
        <p:txBody>
          <a:bodyPr/>
          <a:lstStyle/>
          <a:p>
            <a:r>
              <a:rPr lang="en-US" dirty="0"/>
              <a:t>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BA1EE-788C-46A5-9540-9701E57F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" y="1164286"/>
            <a:ext cx="4928066" cy="3744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43942-5A4A-4793-896D-960175C5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10" y="434000"/>
            <a:ext cx="5184486" cy="2456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FE170-80F3-4D56-A46A-FEA9129D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26" y="2861974"/>
            <a:ext cx="3202037" cy="37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374</Words>
  <Application>Microsoft Office PowerPoint</Application>
  <PresentationFormat>Widescreen</PresentationFormat>
  <Paragraphs>79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Affinitizing guest flows</vt:lpstr>
      <vt:lpstr>Problem statement</vt:lpstr>
      <vt:lpstr>Solution</vt:lpstr>
      <vt:lpstr>Tests/Results/Analysis</vt:lpstr>
      <vt:lpstr>Possible Applications</vt:lpstr>
      <vt:lpstr>Thank you</vt:lpstr>
      <vt:lpstr>Analysis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Affinitizing guest flows</dc:title>
  <dc:creator>Thilak Raj Surendra Babu</dc:creator>
  <cp:lastModifiedBy>Thilak Raj Surendra Babu</cp:lastModifiedBy>
  <cp:revision>1</cp:revision>
  <dcterms:created xsi:type="dcterms:W3CDTF">2022-10-26T16:55:49Z</dcterms:created>
  <dcterms:modified xsi:type="dcterms:W3CDTF">2022-10-27T06:35:02Z</dcterms:modified>
</cp:coreProperties>
</file>