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761"/>
  </p:normalViewPr>
  <p:slideViewPr>
    <p:cSldViewPr snapToGrid="0" snapToObjects="1">
      <p:cViewPr varScale="1">
        <p:scale>
          <a:sx n="143" d="100"/>
          <a:sy n="143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7F9F-4A56-A342-83F9-7FBC6E27F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B876-3FEB-C94C-A50C-100BC179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0576-F268-3747-8FFC-889F0E91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1AF1-C0B7-554E-A57A-7E95E8A8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9839-EF0D-454E-949F-03B68A5A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124A-FB59-5243-8B6E-5605EDBB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2A50-3CFC-1B4A-8B41-ACFC24B2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0CB9-A3AF-1A40-B249-A31D2F02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CAB5-4613-7A45-B6D9-B7E5F53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FE95-4F46-7F48-8F49-BCB46D9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9BA1C-22E3-2D41-BA38-4548A17E0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0FA3-EA14-0E47-A152-F62B798FF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58C7-FB60-2642-A9A2-6AD665ED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ED72-F818-C845-B551-A05B3FF6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352D-BDCD-B64C-BC92-7D805CE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48C-7BAB-6042-BBD4-6AAED3E9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C094-8D40-244C-8B96-AA9A0B25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DA35-BA90-624B-A9F2-2AF5463C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F345-834D-E549-94C4-66960749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D7C3-81DC-CC43-806D-B950BA1D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7F50-A8D2-B740-B1B3-8738948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5BBD-FEC6-D149-B291-07D9BB86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F04D-3B54-6341-BB06-1CEF286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77E4-3B57-8842-B2B9-55D2D2E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F141-2C64-7F4D-9F1C-0B95BD1C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D744-7EFB-9448-B60A-20ACCAE6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D5F7-D9E4-FF4B-B71D-49ACEAC17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41BF-9B04-FA48-B292-0BE13C4C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D1F59-E23F-3142-A2E9-ED5C97FD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7B23-533C-A24D-AA38-5738AB9D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248D-CDC6-2D4D-8494-D4EA51FF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81DF-371E-7D4D-9BED-D320874E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5816D-56CE-D145-ABAF-EEA3A55E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53852-42C2-FB40-96DA-62662982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3505-FE81-C647-A4E1-221A1DE2F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E673-10D2-EB48-BEBA-C6E00A81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F2435-C501-E74D-ABD3-664B1310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978D5-BEE0-F849-926D-113B1697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006F8-6905-AF44-B0E0-5DF4E594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43D2-8213-B448-8C01-2B2CE832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249D-DC22-D74D-BA3C-2FE64D12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5E6B1-9329-024A-9CF8-EA9A3BA1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41954-0E26-6341-96BD-50FF1CF6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3749E-28FB-B740-955B-855CCA3F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CF5B-92EB-5140-A6A7-5B758762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812C-6734-714D-B36B-ADBC659B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FB3F-28A5-CF4C-BDCF-5C9EB1D3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3EFB-4382-8142-9E52-3D56B6CE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BF0E9-86A1-4C41-97D5-630E7531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23A74-FF57-6A44-BC56-F2A70457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46F0-E35F-CF4A-A462-A598366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3E73-6F74-2C48-A406-14D4FCA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811A-19F0-6A4E-B3FF-0DEF2360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DC2C2-BB7E-604C-8C89-A17230EF3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5B19-B778-C247-81B2-48FDD580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C6CA-1072-7343-BD1A-1C7EBC0B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69CF-E980-C94B-BE6D-6FEE377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BA2C-3BEE-3248-B5E9-C019A59E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5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C6646-EFBB-0B46-98B2-FB5AD3EE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6296A-BA7F-C149-AC22-173CE248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C38-5B8D-3D40-A771-07E9A3F54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4F84-CD37-D740-B495-C279F65B6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24D1-64EE-194E-A67A-2529E1EA2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sion_tree_learning" TargetMode="External"/><Relationship Id="rId2" Type="http://schemas.openxmlformats.org/officeDocument/2006/relationships/hyperlink" Target="https://mljar.com/blog/feature-importance-in-random-for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9D63-5FB1-CC46-AD96-D752E6ABC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Cardiovascular Disease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1B1CA-8AC0-6146-93EA-EAD237B5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109-2B2E-7545-B677-2D2F9419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8E3E-6F96-0C4C-9D2B-7754DD6C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measure of how often a randomly chosen element from the data set would be incorrectly labeled if it was randomly labeled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smaller the value, the more accurate the element will be labeled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36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8209-C6AA-CB46-BD65-B7D431CA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6D16-D887-F240-AD8B-1AD55A12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First, measures how each feature decreases the impurity of the split.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Second, collects how on average it decreases the impurity</a:t>
            </a:r>
          </a:p>
          <a:p>
            <a:endParaRPr lang="en-US" sz="3600" dirty="0"/>
          </a:p>
          <a:p>
            <a:r>
              <a:rPr lang="en-US" sz="3600" dirty="0"/>
              <a:t>The average over all trees in the forest is the measure of feature importance. </a:t>
            </a:r>
          </a:p>
        </p:txBody>
      </p:sp>
    </p:spTree>
    <p:extLst>
      <p:ext uri="{BB962C8B-B14F-4D97-AF65-F5344CB8AC3E}">
        <p14:creationId xmlns:p14="http://schemas.microsoft.com/office/powerpoint/2010/main" val="1793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C8738-7D49-4243-83CE-9331AB4A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56BE7-5196-9840-99D0-B58DD47B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011797"/>
            <a:ext cx="7083380" cy="48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82D1-B0D7-AF41-88AB-F9D070CD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1653-253F-E041-97C5-8E2A2D87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Ap_hi</a:t>
            </a:r>
            <a:r>
              <a:rPr lang="en-US" sz="3200" dirty="0"/>
              <a:t> and </a:t>
            </a:r>
            <a:r>
              <a:rPr lang="en-US" sz="3200" dirty="0" err="1"/>
              <a:t>Ap_lo</a:t>
            </a:r>
            <a:r>
              <a:rPr lang="en-US" sz="3200" dirty="0"/>
              <a:t> were the features with the most importance.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This implies that their average </a:t>
            </a:r>
            <a:r>
              <a:rPr lang="en-US" sz="3200" dirty="0" err="1"/>
              <a:t>gini</a:t>
            </a:r>
            <a:r>
              <a:rPr lang="en-US" sz="3200" dirty="0"/>
              <a:t> impurity value was the highest, meaning if it randomly chosen from the set it will be incorrectly labeled for determining cardiovascular disease. </a:t>
            </a:r>
          </a:p>
          <a:p>
            <a:endParaRPr lang="en-US" sz="3200" dirty="0"/>
          </a:p>
          <a:p>
            <a:r>
              <a:rPr lang="en-US" sz="3200" dirty="0"/>
              <a:t>A possible explanation for this is that there is a high variance in values for these two features.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5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8841-D318-CC4E-BA26-1F7952B4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7EA8-3E9E-4042-AD43-D45FDBCC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https://mljar.com/blog/feature-importance-in-random-forest/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https://en.wikipedia.org/wiki/Decision_tree_learning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6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177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Cardiovascular Disease Dataset</vt:lpstr>
      <vt:lpstr>Gini Impurity</vt:lpstr>
      <vt:lpstr>Feature Importance </vt:lpstr>
      <vt:lpstr>Feature Importance Plot</vt:lpstr>
      <vt:lpstr>Analysis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Dataset</dc:title>
  <dc:creator>Andre.Perez-Doval001</dc:creator>
  <cp:lastModifiedBy>Andre.Perez-Doval001</cp:lastModifiedBy>
  <cp:revision>4</cp:revision>
  <dcterms:created xsi:type="dcterms:W3CDTF">2021-08-05T16:14:35Z</dcterms:created>
  <dcterms:modified xsi:type="dcterms:W3CDTF">2021-08-06T03:27:22Z</dcterms:modified>
</cp:coreProperties>
</file>