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97"/>
    <p:restoredTop sz="94761"/>
  </p:normalViewPr>
  <p:slideViewPr>
    <p:cSldViewPr snapToGrid="0" snapToObjects="1">
      <p:cViewPr varScale="1">
        <p:scale>
          <a:sx n="143" d="100"/>
          <a:sy n="143" d="100"/>
        </p:scale>
        <p:origin x="21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A7F9F-4A56-A342-83F9-7FBC6E27F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52B876-3FEB-C94C-A50C-100BC1797E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D0576-F268-3747-8FFC-889F0E91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2B517-1F87-3747-8FAA-42E569DEAAA1}" type="datetimeFigureOut">
              <a:rPr lang="en-US" smtClean="0"/>
              <a:t>8/5/21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A1AF1-C0B7-554E-A57A-7E95E8A87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99839-EF0D-454E-949F-03B68A5A0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EBBD-F8A5-9845-9BA6-6216D1AA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47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1124A-FB59-5243-8B6E-5605EDBBA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EA2A50-3CFC-1B4A-8B41-ACFC24B29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30CB9-A3AF-1A40-B249-A31D2F02F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2B517-1F87-3747-8FAA-42E569DEAAA1}" type="datetimeFigureOut">
              <a:rPr lang="en-US" smtClean="0"/>
              <a:t>8/5/21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6CAB5-4613-7A45-B6D9-B7E5F5347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FFE95-4F46-7F48-8F49-BCB46D9E3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EBBD-F8A5-9845-9BA6-6216D1AA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57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B9BA1C-22E3-2D41-BA38-4548A17E08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90FA3-EA14-0E47-A152-F62B798FF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758C7-FB60-2642-A9A2-6AD665ED4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2B517-1F87-3747-8FAA-42E569DEAAA1}" type="datetimeFigureOut">
              <a:rPr lang="en-US" smtClean="0"/>
              <a:t>8/5/21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DED72-F818-C845-B551-A05B3FF6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D352D-BDCD-B64C-BC92-7D805CEA2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EBBD-F8A5-9845-9BA6-6216D1AA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94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0A48C-7BAB-6042-BBD4-6AAED3E9C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1C094-8D40-244C-8B96-AA9A0B257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2DA35-BA90-624B-A9F2-2AF5463C6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2B517-1F87-3747-8FAA-42E569DEAAA1}" type="datetimeFigureOut">
              <a:rPr lang="en-US" smtClean="0"/>
              <a:t>8/5/21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CF345-834D-E549-94C4-66960749D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4D7C3-81DC-CC43-806D-B950BA1DE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EBBD-F8A5-9845-9BA6-6216D1AA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51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F7F50-A8D2-B740-B1B3-87389480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55BBD-FEC6-D149-B291-07D9BB860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2F04D-3B54-6341-BB06-1CEF28672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2B517-1F87-3747-8FAA-42E569DEAAA1}" type="datetimeFigureOut">
              <a:rPr lang="en-US" smtClean="0"/>
              <a:t>8/5/21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277E4-3B57-8842-B2B9-55D2D2E11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7F141-2C64-7F4D-9F1C-0B95BD1CC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EBBD-F8A5-9845-9BA6-6216D1AA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84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ED744-7EFB-9448-B60A-20ACCAE63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4D5F7-D9E4-FF4B-B71D-49ACEAC17F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E41BF-9B04-FA48-B292-0BE13C4CA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D1F59-E23F-3142-A2E9-ED5C97FDF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2B517-1F87-3747-8FAA-42E569DEAAA1}" type="datetimeFigureOut">
              <a:rPr lang="en-US" smtClean="0"/>
              <a:t>8/5/21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C7B23-533C-A24D-AA38-5738AB9D3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D248D-CDC6-2D4D-8494-D4EA51FF5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EBBD-F8A5-9845-9BA6-6216D1AA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76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981DF-371E-7D4D-9BED-D320874EB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5816D-56CE-D145-ABAF-EEA3A55EE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E53852-42C2-FB40-96DA-626629820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AB3505-FE81-C647-A4E1-221A1DE2FE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AE673-10D2-EB48-BEBA-C6E00A811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F2435-C501-E74D-ABD3-664B13103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2B517-1F87-3747-8FAA-42E569DEAAA1}" type="datetimeFigureOut">
              <a:rPr lang="en-US" smtClean="0"/>
              <a:t>8/5/21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A978D5-BEE0-F849-926D-113B16979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D006F8-6905-AF44-B0E0-5DF4E5948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EBBD-F8A5-9845-9BA6-6216D1AA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53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43D2-8213-B448-8C01-2B2CE8323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6B249D-DC22-D74D-BA3C-2FE64D12B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2B517-1F87-3747-8FAA-42E569DEAAA1}" type="datetimeFigureOut">
              <a:rPr lang="en-US" smtClean="0"/>
              <a:t>8/5/21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5E6B1-9329-024A-9CF8-EA9A3BA1A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541954-0E26-6341-96BD-50FF1CF6B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EBBD-F8A5-9845-9BA6-6216D1AA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06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F3749E-28FB-B740-955B-855CCA3F8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2B517-1F87-3747-8FAA-42E569DEAAA1}" type="datetimeFigureOut">
              <a:rPr lang="en-US" smtClean="0"/>
              <a:t>8/5/21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ECCF5B-92EB-5140-A6A7-5B7587623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96812C-6734-714D-B36B-ADBC659B1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EBBD-F8A5-9845-9BA6-6216D1AA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70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FB3F-28A5-CF4C-BDCF-5C9EB1D36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53EFB-4382-8142-9E52-3D56B6CE7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BF0E9-86A1-4C41-97D5-630E75315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23A74-FF57-6A44-BC56-F2A704571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2B517-1F87-3747-8FAA-42E569DEAAA1}" type="datetimeFigureOut">
              <a:rPr lang="en-US" smtClean="0"/>
              <a:t>8/5/21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446F0-E35F-CF4A-A462-A59836671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53E73-6F74-2C48-A406-14D4FCAA4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EBBD-F8A5-9845-9BA6-6216D1AA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46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7811A-19F0-6A4E-B3FF-0DEF23609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3DC2C2-BB7E-604C-8C89-A17230EF33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55B19-B778-C247-81B2-48FDD580F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6C6CA-1072-7343-BD1A-1C7EBC0B6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2B517-1F87-3747-8FAA-42E569DEAAA1}" type="datetimeFigureOut">
              <a:rPr lang="en-US" smtClean="0"/>
              <a:t>8/5/21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769CF-E980-C94B-BE6D-6FEE37788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6BA2C-3BEE-3248-B5E9-C019A59EA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EBBD-F8A5-9845-9BA6-6216D1AA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5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DC6646-EFBB-0B46-98B2-FB5AD3EE9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6296A-BA7F-C149-AC22-173CE2487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4FC38-5B8D-3D40-A771-07E9A3F54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2B517-1F87-3747-8FAA-42E569DEAAA1}" type="datetimeFigureOut">
              <a:rPr lang="en-US" smtClean="0"/>
              <a:t>8/5/21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F4F84-CD37-D740-B495-C279F65B62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824D1-64EE-194E-A67A-2529E1EA21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DEBBD-F8A5-9845-9BA6-6216D1AA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cision_tree_learning" TargetMode="External"/><Relationship Id="rId2" Type="http://schemas.openxmlformats.org/officeDocument/2006/relationships/hyperlink" Target="https://mljar.com/blog/feature-importance-in-random-fores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9D63-5FB1-CC46-AD96-D752E6ABC0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Cardiovascular Disease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1B1CA-8AC0-6146-93EA-EAD237B598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63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E109-2B2E-7545-B677-2D2F9419C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Gini Impurity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38E3E-6F96-0C4C-9D2B-7754DD6C0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 measure of how often a randomly chosen element from the data set would be incorrectly labeled if it was randomly labeled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The smaller the value, the more accurate the element will be labeled and vice versa</a:t>
            </a:r>
          </a:p>
        </p:txBody>
      </p:sp>
    </p:spTree>
    <p:extLst>
      <p:ext uri="{BB962C8B-B14F-4D97-AF65-F5344CB8AC3E}">
        <p14:creationId xmlns:p14="http://schemas.microsoft.com/office/powerpoint/2010/main" val="2836379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68209-C6AA-CB46-BD65-B7D431CAD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06D16-D887-F240-AD8B-1AD55A12D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First, measures how each feature decreases the impurity of the split. 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Second, collects how on average it decreases the impurity</a:t>
            </a:r>
          </a:p>
          <a:p>
            <a:endParaRPr lang="en-US" sz="3600" dirty="0"/>
          </a:p>
          <a:p>
            <a:r>
              <a:rPr lang="en-US" sz="3600" dirty="0"/>
              <a:t>The average over all trees in the forest is the measure of feature importance. </a:t>
            </a:r>
          </a:p>
        </p:txBody>
      </p:sp>
    </p:spTree>
    <p:extLst>
      <p:ext uri="{BB962C8B-B14F-4D97-AF65-F5344CB8AC3E}">
        <p14:creationId xmlns:p14="http://schemas.microsoft.com/office/powerpoint/2010/main" val="179352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0C8738-7D49-4243-83CE-9331AB4AD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Feature Importance Plot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B56BE7-5196-9840-99D0-B58DD47BA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7804" y="1011797"/>
            <a:ext cx="7083380" cy="483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780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182D1-B0D7-AF41-88AB-F9D070CD7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D1653-253F-E041-97C5-8E2A2D871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Ap_hi</a:t>
            </a:r>
            <a:r>
              <a:rPr lang="en-US" dirty="0"/>
              <a:t> and Ap_ were the features with the most importance.</a:t>
            </a:r>
          </a:p>
          <a:p>
            <a:r>
              <a:rPr lang="en-US" dirty="0"/>
              <a:t>This implies that there average </a:t>
            </a:r>
            <a:r>
              <a:rPr lang="en-US" dirty="0" err="1"/>
              <a:t>gini</a:t>
            </a:r>
            <a:r>
              <a:rPr lang="en-US" dirty="0"/>
              <a:t> impurity value was the highest, meaning if it randomly chosen from the set it will be incorrectly labeled for determining cardiovascular disease. </a:t>
            </a:r>
          </a:p>
        </p:txBody>
      </p:sp>
    </p:spTree>
    <p:extLst>
      <p:ext uri="{BB962C8B-B14F-4D97-AF65-F5344CB8AC3E}">
        <p14:creationId xmlns:p14="http://schemas.microsoft.com/office/powerpoint/2010/main" val="3682755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88841-D318-CC4E-BA26-1F7952B45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D7EA8-3E9E-4042-AD43-D45FDBCC0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https://mljar.com/blog/feature-importance-in-random-forest/</a:t>
            </a:r>
            <a:endParaRPr lang="en-US" dirty="0"/>
          </a:p>
          <a:p>
            <a:r>
              <a:rPr lang="en-US" dirty="0">
                <a:hlinkClick r:id="rId3"/>
              </a:rPr>
              <a:t>https://en.wikipedia.org/wiki/Decision_tree_learning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560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157</Words>
  <Application>Microsoft Macintosh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Cardiovascular Disease Dataset</vt:lpstr>
      <vt:lpstr>Gini Impurity</vt:lpstr>
      <vt:lpstr>Feature Importance </vt:lpstr>
      <vt:lpstr>Feature Importance Plot</vt:lpstr>
      <vt:lpstr>Analysis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Cardiovascular Disease Dataset</dc:title>
  <dc:creator>Andre.Perez-Doval001</dc:creator>
  <cp:lastModifiedBy>Andre.Perez-Doval001</cp:lastModifiedBy>
  <cp:revision>2</cp:revision>
  <dcterms:created xsi:type="dcterms:W3CDTF">2021-08-05T16:14:35Z</dcterms:created>
  <dcterms:modified xsi:type="dcterms:W3CDTF">2021-08-05T16:31:36Z</dcterms:modified>
</cp:coreProperties>
</file>