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6"/>
  </p:normalViewPr>
  <p:slideViewPr>
    <p:cSldViewPr snapToGrid="0" snapToObjects="1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9D417-4CDD-6C47-9C37-3E1BB890B3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625406-5728-C541-A121-02821C3324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64586-C13E-F644-A170-B8D93ED42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4AD4D-1EFB-8C4F-A17E-0B58A2D6F14D}" type="datetimeFigureOut">
              <a:rPr lang="en-US" smtClean="0"/>
              <a:t>8/19/19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E9D97-9445-A44A-94AE-FCDCC59E3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20A92-A686-E84F-824E-0971AD2BB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0AD49-FBE6-6D44-AB29-8C25EF866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152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B05E3-EA0B-3F4D-B2B1-A46881082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AC7F33-77F3-3C40-8A89-751E6F792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11A15-A229-BC4B-9953-6BCAF6304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4AD4D-1EFB-8C4F-A17E-0B58A2D6F14D}" type="datetimeFigureOut">
              <a:rPr lang="en-US" smtClean="0"/>
              <a:t>8/19/19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9DBC5-6702-CD4C-9F3B-79CD48FD6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DA8D8-EEA5-CF49-99EC-84872BD9B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0AD49-FBE6-6D44-AB29-8C25EF866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95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FF889F-27B9-2541-9575-FF5C8049E5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6C3AAB-1A9C-5843-AC29-E6A97BEFD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EC7DC-7663-FD49-A147-1B91A7B10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4AD4D-1EFB-8C4F-A17E-0B58A2D6F14D}" type="datetimeFigureOut">
              <a:rPr lang="en-US" smtClean="0"/>
              <a:t>8/19/19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F42BD-C59F-3D4F-A2A5-097BB74DF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DAF1D-A5FB-A14B-8A4C-8872D95FA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0AD49-FBE6-6D44-AB29-8C25EF866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767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EF632-8682-414A-9F2A-EFDC7CB00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FEB1F-8B0B-A44C-B984-98FA6E0F7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6B5AB-84D5-5F43-901B-87C618DE6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4AD4D-1EFB-8C4F-A17E-0B58A2D6F14D}" type="datetimeFigureOut">
              <a:rPr lang="en-US" smtClean="0"/>
              <a:t>8/19/19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A8C37-56D1-0C40-B89D-EDDF9B85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308D4-E97B-CE4F-9809-23AE6548B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0AD49-FBE6-6D44-AB29-8C25EF866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727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BF9EE-9999-2A47-ACFB-EDA0F8A33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28917-6711-F34C-B8C3-CF5B8CB2A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2BB5A-B62A-3045-AE11-75F8228E3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4AD4D-1EFB-8C4F-A17E-0B58A2D6F14D}" type="datetimeFigureOut">
              <a:rPr lang="en-US" smtClean="0"/>
              <a:t>8/19/19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A1C01-8379-D545-9866-7B905470F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905BA-7439-C64B-856F-ACE8C83CE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0AD49-FBE6-6D44-AB29-8C25EF866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7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904F4-FFE5-FF42-A3AE-7F932BBE0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425DB-C98A-1F46-91A4-A8332D6C15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4264C1-279C-0643-BA6D-E2587F0A3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CF566B-0003-DF44-A4F7-F12AD45D3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4AD4D-1EFB-8C4F-A17E-0B58A2D6F14D}" type="datetimeFigureOut">
              <a:rPr lang="en-US" smtClean="0"/>
              <a:t>8/19/19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182B00-B40C-C94A-9F2C-81F3D58DE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46DB6-BF45-9B41-9FC1-62B63EF1D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0AD49-FBE6-6D44-AB29-8C25EF866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800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62D10-DFBF-CE4F-A0F2-F2A5ABB3B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159F1-C16F-974C-A2E8-D650928F3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724E20-9952-6C49-964F-DB766835F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B157A2-64A9-1A47-8340-D2C8A1458D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96A761-04ED-C94B-8947-33F31C9375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4B91C7-C201-F448-82C4-A4E4812C7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4AD4D-1EFB-8C4F-A17E-0B58A2D6F14D}" type="datetimeFigureOut">
              <a:rPr lang="en-US" smtClean="0"/>
              <a:t>8/19/19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207C0A-E257-5749-9022-9740F68A2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B29818-942F-E449-88DC-F48500906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0AD49-FBE6-6D44-AB29-8C25EF866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99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EA66A-17FE-D546-BC9E-6CD218955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7DF000-E8A5-8F42-8301-8EF742FFA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4AD4D-1EFB-8C4F-A17E-0B58A2D6F14D}" type="datetimeFigureOut">
              <a:rPr lang="en-US" smtClean="0"/>
              <a:t>8/19/19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AC2C78-552C-B146-BB3F-F4A8C348D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306F5D-E7DC-4F4F-B48E-A76A309D0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0AD49-FBE6-6D44-AB29-8C25EF866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93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42FBDB-A3E4-B74F-A6CA-8793B6FFF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4AD4D-1EFB-8C4F-A17E-0B58A2D6F14D}" type="datetimeFigureOut">
              <a:rPr lang="en-US" smtClean="0"/>
              <a:t>8/19/19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84C558-FBD5-DC44-B2FE-22F2A4CAD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46B85E-CA43-204F-9D28-C999635D0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0AD49-FBE6-6D44-AB29-8C25EF866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14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4CD2A-1676-5F47-8329-A7E74A1F2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1B45E-B5C5-6247-9F10-D8450C665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7860A1-CF7F-E24A-9433-87A18FF9B0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348119-F7D2-0446-B0B0-4225071EC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4AD4D-1EFB-8C4F-A17E-0B58A2D6F14D}" type="datetimeFigureOut">
              <a:rPr lang="en-US" smtClean="0"/>
              <a:t>8/19/19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762EF8-B713-7545-918A-4ACCF8797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9BAB5-37FC-3F4E-82FC-76B96C3A5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0AD49-FBE6-6D44-AB29-8C25EF866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078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320B7-352A-5547-ACDB-942695A3B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23B8AC-9A8F-D64D-B84D-0A1E6508C2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F0A7AD-05F6-B84D-85E3-745F84003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C69D65-9F43-4B49-8844-BA6373EB1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4AD4D-1EFB-8C4F-A17E-0B58A2D6F14D}" type="datetimeFigureOut">
              <a:rPr lang="en-US" smtClean="0"/>
              <a:t>8/19/19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BEA211-2A2B-4A4C-B5DB-346000961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8DE4DB-5B2C-4641-B016-67CF6D549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0AD49-FBE6-6D44-AB29-8C25EF866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630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9FBFC2-69B9-CB46-8E32-C613F4319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5DD55E-C42B-9049-93C0-930A8CE56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65387-B38D-A24B-B410-3DBD067197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4AD4D-1EFB-8C4F-A17E-0B58A2D6F14D}" type="datetimeFigureOut">
              <a:rPr lang="en-US" smtClean="0"/>
              <a:t>8/19/19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314FE-B2F4-9849-8B1F-5331CA78CD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72B90-8723-B547-A2F9-9F04705F9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0AD49-FBE6-6D44-AB29-8C25EF866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20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22292EC-F501-6346-AE33-9EEB55EB9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31809"/>
            <a:ext cx="9144000" cy="627062"/>
          </a:xfrm>
        </p:spPr>
        <p:txBody>
          <a:bodyPr/>
          <a:lstStyle/>
          <a:p>
            <a:r>
              <a:rPr lang="en-US" dirty="0"/>
              <a:t>React Finalist Project – Justin Martinez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C93218-B11F-4445-932D-EF2C05A7C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875" y="2426190"/>
            <a:ext cx="2254250" cy="2005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3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962C4-B6A8-154B-9CBF-D6B7833AD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Electron.js</a:t>
            </a:r>
            <a:r>
              <a:rPr lang="en-US" dirty="0"/>
              <a:t> – Cross Platform Desktop Apps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805DD-C944-9D4F-B4A5-87E468548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a desktop app with React / Electron</a:t>
            </a:r>
          </a:p>
          <a:p>
            <a:r>
              <a:rPr lang="en-US" dirty="0"/>
              <a:t>Create React App</a:t>
            </a:r>
          </a:p>
          <a:p>
            <a:r>
              <a:rPr lang="en-US" dirty="0"/>
              <a:t>Creating public/</a:t>
            </a:r>
            <a:r>
              <a:rPr lang="en-US" dirty="0" err="1"/>
              <a:t>electron.js</a:t>
            </a:r>
            <a:endParaRPr lang="en-US" dirty="0"/>
          </a:p>
          <a:p>
            <a:r>
              <a:rPr lang="en-US" dirty="0" err="1"/>
              <a:t>Updateing</a:t>
            </a:r>
            <a:r>
              <a:rPr lang="en-US" dirty="0"/>
              <a:t> </a:t>
            </a:r>
            <a:r>
              <a:rPr lang="en-US" dirty="0" err="1"/>
              <a:t>package.json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72631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26B74-227C-7747-9A76-A87DF0744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MSMQ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80AEA-18F6-D747-9DCB-8BA53EBA4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get .NET scripts (C#) to run in a Node.js application</a:t>
            </a:r>
          </a:p>
          <a:p>
            <a:r>
              <a:rPr lang="en-US" dirty="0"/>
              <a:t>Challenges for an OSX user</a:t>
            </a:r>
          </a:p>
          <a:p>
            <a:r>
              <a:rPr lang="en-US" dirty="0"/>
              <a:t>Activating MQMS in Windows 10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574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63D9B-13F1-AA4B-A350-7AD063D05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Edge.js</a:t>
            </a:r>
            <a:r>
              <a:rPr lang="en-US" dirty="0"/>
              <a:t> – The Bridge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74817-B558-9143-8E98-3627A029D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Edge.js</a:t>
            </a:r>
            <a:r>
              <a:rPr lang="en-US" dirty="0"/>
              <a:t> allows developers to run .NET code in a Node process, and vice-versa</a:t>
            </a:r>
          </a:p>
          <a:p>
            <a:r>
              <a:rPr lang="en-US" dirty="0"/>
              <a:t>Challenges to getting Edge to run on a Node server.</a:t>
            </a:r>
          </a:p>
          <a:p>
            <a:pPr lvl="1"/>
            <a:r>
              <a:rPr lang="en-US" dirty="0"/>
              <a:t>Node Versions matter</a:t>
            </a:r>
          </a:p>
          <a:p>
            <a:pPr lvl="1"/>
            <a:r>
              <a:rPr lang="en-US" dirty="0"/>
              <a:t>Pre-compiling is an option</a:t>
            </a:r>
          </a:p>
          <a:p>
            <a:pPr lvl="1"/>
            <a:r>
              <a:rPr lang="en-US" dirty="0"/>
              <a:t>Using the node-</a:t>
            </a:r>
            <a:r>
              <a:rPr lang="en-US" dirty="0" err="1"/>
              <a:t>msmq</a:t>
            </a:r>
            <a:r>
              <a:rPr lang="en-US" dirty="0"/>
              <a:t> package in a Node server</a:t>
            </a:r>
          </a:p>
        </p:txBody>
      </p:sp>
    </p:spTree>
    <p:extLst>
      <p:ext uri="{BB962C8B-B14F-4D97-AF65-F5344CB8AC3E}">
        <p14:creationId xmlns:p14="http://schemas.microsoft.com/office/powerpoint/2010/main" val="2161850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66988-B36A-D042-A746-BF5699017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Server.js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59CCB-0B63-8D46-8501-DF748ECCE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an Express server to run the Create React App application allows server endpoints on our React server.</a:t>
            </a:r>
          </a:p>
          <a:p>
            <a:r>
              <a:rPr lang="en-US" dirty="0"/>
              <a:t>Add an endpoint that runs the </a:t>
            </a:r>
            <a:r>
              <a:rPr lang="en-US" dirty="0" err="1"/>
              <a:t>Edge.js</a:t>
            </a:r>
            <a:r>
              <a:rPr lang="en-US" dirty="0"/>
              <a:t> and node-</a:t>
            </a:r>
            <a:r>
              <a:rPr lang="en-US" dirty="0" err="1"/>
              <a:t>msmq</a:t>
            </a:r>
            <a:r>
              <a:rPr lang="en-US" dirty="0"/>
              <a:t> package to communicate with the MSMQ</a:t>
            </a:r>
          </a:p>
          <a:p>
            <a:r>
              <a:rPr lang="en-US" dirty="0"/>
              <a:t>Works when Node server is running on the same Windows OS that is running MSMQ</a:t>
            </a:r>
          </a:p>
        </p:txBody>
      </p:sp>
    </p:spTree>
    <p:extLst>
      <p:ext uri="{BB962C8B-B14F-4D97-AF65-F5344CB8AC3E}">
        <p14:creationId xmlns:p14="http://schemas.microsoft.com/office/powerpoint/2010/main" val="628296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269D8-5837-8D4C-B26B-1462EDAE6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NVM to Juggle Node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CF57E-B9CA-F041-A3C7-E228DB864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implementation uses an old package “node-</a:t>
            </a:r>
            <a:r>
              <a:rPr lang="en-US" dirty="0" err="1"/>
              <a:t>msmq</a:t>
            </a:r>
            <a:r>
              <a:rPr lang="en-US" dirty="0"/>
              <a:t>” to save time.</a:t>
            </a:r>
          </a:p>
          <a:p>
            <a:r>
              <a:rPr lang="en-US" dirty="0"/>
              <a:t>Caveat is that “node-</a:t>
            </a:r>
            <a:r>
              <a:rPr lang="en-US" dirty="0" err="1"/>
              <a:t>msmq</a:t>
            </a:r>
            <a:r>
              <a:rPr lang="en-US" dirty="0"/>
              <a:t>” requires an older version (4.1.1) of Node.js to work with </a:t>
            </a:r>
            <a:r>
              <a:rPr lang="en-US" dirty="0" err="1"/>
              <a:t>Edge.js</a:t>
            </a:r>
            <a:r>
              <a:rPr lang="en-US" dirty="0"/>
              <a:t> (a dependency)</a:t>
            </a:r>
          </a:p>
          <a:p>
            <a:r>
              <a:rPr lang="en-US" dirty="0"/>
              <a:t>For an enterprise application, we would use </a:t>
            </a:r>
            <a:r>
              <a:rPr lang="en-US" dirty="0" err="1"/>
              <a:t>Edge.js</a:t>
            </a:r>
            <a:r>
              <a:rPr lang="en-US" dirty="0"/>
              <a:t> to run our own custom built API in C#</a:t>
            </a:r>
          </a:p>
          <a:p>
            <a:r>
              <a:rPr lang="en-US" dirty="0"/>
              <a:t>Create React App uses tools that require newer versions of Node</a:t>
            </a:r>
          </a:p>
          <a:p>
            <a:r>
              <a:rPr lang="en-US" dirty="0"/>
              <a:t>NVM helps us switch between Node versions easily.</a:t>
            </a:r>
          </a:p>
          <a:p>
            <a:r>
              <a:rPr lang="en-US" dirty="0"/>
              <a:t>Solution: Run </a:t>
            </a:r>
            <a:r>
              <a:rPr lang="en-US" dirty="0" err="1"/>
              <a:t>server.js</a:t>
            </a:r>
            <a:r>
              <a:rPr lang="en-US" dirty="0"/>
              <a:t> in Node v4.1.1 and run </a:t>
            </a:r>
            <a:r>
              <a:rPr lang="en-US" dirty="0" err="1"/>
              <a:t>electron.js</a:t>
            </a:r>
            <a:r>
              <a:rPr lang="en-US" dirty="0"/>
              <a:t> start script in newer version of Node</a:t>
            </a:r>
          </a:p>
        </p:txBody>
      </p:sp>
    </p:spTree>
    <p:extLst>
      <p:ext uri="{BB962C8B-B14F-4D97-AF65-F5344CB8AC3E}">
        <p14:creationId xmlns:p14="http://schemas.microsoft.com/office/powerpoint/2010/main" val="2776340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273</Words>
  <Application>Microsoft Macintosh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Electron.js – Cross Platform Desktop Apps </vt:lpstr>
      <vt:lpstr>MSMQ</vt:lpstr>
      <vt:lpstr>Edge.js – The Bridge</vt:lpstr>
      <vt:lpstr>Server.js</vt:lpstr>
      <vt:lpstr>Using NVM to Juggle Node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Martinez</dc:creator>
  <cp:lastModifiedBy>Justin Martinez</cp:lastModifiedBy>
  <cp:revision>3</cp:revision>
  <dcterms:created xsi:type="dcterms:W3CDTF">2019-08-19T16:27:23Z</dcterms:created>
  <dcterms:modified xsi:type="dcterms:W3CDTF">2019-08-19T16:52:17Z</dcterms:modified>
</cp:coreProperties>
</file>