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4"/>
  </p:notesMasterIdLst>
  <p:sldIdLst>
    <p:sldId id="268" r:id="rId2"/>
    <p:sldId id="259" r:id="rId3"/>
    <p:sldId id="269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5F9BE-71C5-4276-9E61-B40E34127A5C}">
  <a:tblStyle styleId="{A3F5F9BE-71C5-4276-9E61-B40E34127A5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69C850D-C861-472E-B545-BB59520BA543}" styleName="Table_1">
    <a:wholeTbl>
      <a:tcStyle>
        <a:tcBdr>
          <a:left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652F10D-B1C3-478A-A4DA-18909B0C5092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/>
    <p:restoredTop sz="93077"/>
  </p:normalViewPr>
  <p:slideViewPr>
    <p:cSldViewPr snapToGrid="0" snapToObjects="1">
      <p:cViewPr varScale="1">
        <p:scale>
          <a:sx n="45" d="100"/>
          <a:sy n="45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119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545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8685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5458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7389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5926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9220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7152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4624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7962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7196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21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512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6600" b="0" i="0" u="none" strike="noStrike" cap="none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Quattrocento Sans"/>
              <a:buNone/>
              <a:defRPr sz="7500" b="0" i="0" u="none" strike="noStrike" cap="non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1200" y="3073266"/>
            <a:ext cx="22721700" cy="911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48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Font typeface="Quattrocento Sans"/>
              <a:buNone/>
              <a:defRPr sz="3700" b="0" i="0" u="none" strike="noStrike" cap="none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0300045" y="12542918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99724" y="12746400"/>
            <a:ext cx="2287800" cy="75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dpead@gmail.com" TargetMode="External"/><Relationship Id="rId5" Type="http://schemas.openxmlformats.org/officeDocument/2006/relationships/hyperlink" Target="https://zadevelopers.slack.com/" TargetMode="External"/><Relationship Id="rId4" Type="http://schemas.openxmlformats.org/officeDocument/2006/relationships/hyperlink" Target="https://www.xamarin.com/universit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7919" y="3978549"/>
            <a:ext cx="12101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</a:t>
            </a:r>
          </a:p>
          <a:p>
            <a:endParaRPr lang="en-US" sz="80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Telerik UI for Xamarin</a:t>
            </a:r>
            <a:endParaRPr lang="en-US" sz="64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377918" y="11896641"/>
            <a:ext cx="3746533" cy="854472"/>
          </a:xfrm>
          <a:prstGeom prst="rect">
            <a:avLst/>
          </a:prstGeom>
        </p:spPr>
      </p:pic>
      <p:pic>
        <p:nvPicPr>
          <p:cNvPr id="5" name="Picture 2" descr="https://www.microsoft.com/About/CorporateCitizenship/en-us/DownloadHandler.ashx?Id=07-03-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12" y="11283825"/>
            <a:ext cx="5651923" cy="20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4632" y="9409019"/>
            <a:ext cx="1060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Allan Pead - @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adpead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 -  http://bit.ly/2mrVle6</a:t>
            </a:r>
          </a:p>
          <a:p>
            <a:pPr algn="l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Xamarin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Insider,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Xamarin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Premier Consultant Partner</a:t>
            </a:r>
          </a:p>
        </p:txBody>
      </p:sp>
    </p:spTree>
    <p:extLst>
      <p:ext uri="{BB962C8B-B14F-4D97-AF65-F5344CB8AC3E}">
        <p14:creationId xmlns:p14="http://schemas.microsoft.com/office/powerpoint/2010/main" val="22331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Starting with Telerik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95" y="2714033"/>
            <a:ext cx="21444374" cy="98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7919" y="3978549"/>
            <a:ext cx="12101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Telerik</a:t>
            </a:r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 UI for </a:t>
            </a:r>
            <a:r>
              <a:rPr lang="en-US" sz="8000" dirty="0" err="1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Xamarin</a:t>
            </a:r>
            <a:endParaRPr lang="en-US" sz="80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  <a:p>
            <a:endParaRPr lang="en-US" sz="80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  <a:p>
            <a:r>
              <a:rPr lang="en-US" sz="80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rPr>
              <a:t>Live DEMO</a:t>
            </a:r>
            <a:endParaRPr lang="en-US" sz="6400" dirty="0">
              <a:solidFill>
                <a:schemeClr val="bg1"/>
              </a:soli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4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8315" y="3359888"/>
            <a:ext cx="98457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Download the Trial Now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ZA" sz="4000" dirty="0">
                <a:solidFill>
                  <a:schemeClr val="accent3">
                    <a:lumMod val="50000"/>
                  </a:schemeClr>
                </a:solidFill>
              </a:rPr>
              <a:t>https://www.telerik.com/download-trial-file/v2/ui-for-xamarin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46464" y="3359888"/>
            <a:ext cx="984574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Where to get help with Telerik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ZA" sz="4000" dirty="0">
                <a:solidFill>
                  <a:schemeClr val="accent3">
                    <a:lumMod val="50000"/>
                  </a:schemeClr>
                </a:solidFill>
              </a:rPr>
              <a:t>http://docs.telerik.com/devtools/xamarin/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8315" y="6929620"/>
            <a:ext cx="10665077" cy="49218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Xamarin Learning Resources </a:t>
            </a:r>
          </a:p>
          <a:p>
            <a:r>
              <a:rPr lang="en-ZA" sz="2800" dirty="0">
                <a:hlinkClick r:id="rId3"/>
              </a:rPr>
              <a:t>https://developer.xamarin.com/guides/</a:t>
            </a:r>
            <a:endParaRPr lang="en-ZA" sz="2800" dirty="0"/>
          </a:p>
          <a:p>
            <a:endParaRPr lang="en-US" sz="2800" dirty="0"/>
          </a:p>
          <a:p>
            <a:r>
              <a:rPr lang="en-US" sz="2800" b="1" dirty="0"/>
              <a:t>Xamarin University</a:t>
            </a:r>
          </a:p>
          <a:p>
            <a:r>
              <a:rPr lang="en-US" sz="2800" dirty="0">
                <a:hlinkClick r:id="rId4"/>
              </a:rPr>
              <a:t>https://www.xamarin.com/university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Learn and share with your local community</a:t>
            </a:r>
          </a:p>
          <a:p>
            <a:endParaRPr lang="en-US" sz="2800" b="1" dirty="0"/>
          </a:p>
          <a:p>
            <a:r>
              <a:rPr lang="en-US" sz="2800" b="1" dirty="0"/>
              <a:t>Xamarin User Groups</a:t>
            </a:r>
          </a:p>
          <a:p>
            <a:r>
              <a:rPr lang="en-US" sz="2800" dirty="0"/>
              <a:t>Cape Town (@CTXUG)</a:t>
            </a:r>
          </a:p>
          <a:p>
            <a:r>
              <a:rPr lang="en-US" sz="2800" dirty="0"/>
              <a:t>Johannesburg (@GXUGSA)</a:t>
            </a:r>
          </a:p>
          <a:p>
            <a:r>
              <a:rPr lang="en-US" sz="2800" dirty="0"/>
              <a:t>Durban (@DXUGSA)</a:t>
            </a:r>
          </a:p>
          <a:p>
            <a:endParaRPr lang="en-US" sz="28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1146464" y="6695703"/>
            <a:ext cx="10665077" cy="59145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/>
              <a:t>Local Slack Community</a:t>
            </a:r>
          </a:p>
          <a:p>
            <a:r>
              <a:rPr lang="en-US" sz="4800" dirty="0">
                <a:hlinkClick r:id="rId5"/>
              </a:rPr>
              <a:t>https://zatech.slack.com</a:t>
            </a:r>
            <a:r>
              <a:rPr lang="en-US" sz="4800" dirty="0"/>
              <a:t> #</a:t>
            </a:r>
            <a:r>
              <a:rPr lang="en-US" sz="4800" dirty="0" err="1"/>
              <a:t>xamarin</a:t>
            </a:r>
            <a:endParaRPr lang="en-ZA" sz="4800" dirty="0"/>
          </a:p>
          <a:p>
            <a:endParaRPr lang="en-US" sz="4800" b="1" dirty="0"/>
          </a:p>
          <a:p>
            <a:endParaRPr lang="en-US" sz="4800" b="1" dirty="0"/>
          </a:p>
          <a:p>
            <a:r>
              <a:rPr lang="en-US" sz="4000" b="1" dirty="0"/>
              <a:t>My personal details   </a:t>
            </a:r>
          </a:p>
          <a:p>
            <a:r>
              <a:rPr lang="en-US" sz="3600" b="1" dirty="0">
                <a:hlinkClick r:id="rId6"/>
              </a:rPr>
              <a:t>adpead@gmail.com</a:t>
            </a:r>
            <a:endParaRPr lang="en-US" sz="3600" b="1" dirty="0"/>
          </a:p>
          <a:p>
            <a:r>
              <a:rPr lang="en-US" sz="3600" b="1" dirty="0"/>
              <a:t>@</a:t>
            </a:r>
            <a:r>
              <a:rPr lang="en-US" sz="3600" b="1" dirty="0" err="1"/>
              <a:t>adpead</a:t>
            </a:r>
            <a:endParaRPr lang="en-US" sz="3600" b="1" dirty="0"/>
          </a:p>
          <a:p>
            <a:r>
              <a:rPr lang="en-US" sz="3600" b="1" dirty="0"/>
              <a:t>http://www.explorationspace.co.za/</a:t>
            </a:r>
          </a:p>
          <a:p>
            <a:endParaRPr lang="en-US" sz="4800" b="1" dirty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300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045" y="7492620"/>
            <a:ext cx="21323723" cy="149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74592" y="4217850"/>
            <a:ext cx="2758339" cy="265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9426" y="4046464"/>
            <a:ext cx="3275407" cy="248545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2659166" y="7870167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8351959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 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3644918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733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8774592" y="7837510"/>
            <a:ext cx="3255667" cy="759118"/>
          </a:xfrm>
          <a:prstGeom prst="rect">
            <a:avLst/>
          </a:prstGeom>
          <a:noFill/>
          <a:ln>
            <a:noFill/>
          </a:ln>
        </p:spPr>
        <p:txBody>
          <a:bodyPr lIns="182875" tIns="91425" rIns="18287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ACCELERA</a:t>
            </a:r>
            <a:r>
              <a:rPr lang="en-US" sz="3733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6924" y="10577472"/>
            <a:ext cx="4492073" cy="59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1413" y="10580710"/>
            <a:ext cx="4836000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75353" y="3809662"/>
            <a:ext cx="5560752" cy="332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369850" y="3781953"/>
            <a:ext cx="5503744" cy="312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201262" y="10578778"/>
            <a:ext cx="4820506" cy="6751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7804723" y="9095286"/>
            <a:ext cx="6249075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 your team and accelerate projects with deep expertise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409053" y="9095286"/>
            <a:ext cx="4494639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any app on 2,000+ real devices in the cloud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36425" y="9095286"/>
            <a:ext cx="5382568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 platform to build native apps for iOS and Android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2466185" y="9095286"/>
            <a:ext cx="5081987" cy="1169485"/>
          </a:xfrm>
          <a:prstGeom prst="rect">
            <a:avLst/>
          </a:prstGeom>
          <a:noFill/>
          <a:ln>
            <a:noFill/>
          </a:ln>
        </p:spPr>
        <p:txBody>
          <a:bodyPr lIns="182800" tIns="91400" rIns="1828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Monitor performance and user behavior in live apps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99" y="11626215"/>
            <a:ext cx="4585754" cy="7344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056" y="1186733"/>
            <a:ext cx="22721700" cy="1527300"/>
          </a:xfrm>
        </p:spPr>
        <p:txBody>
          <a:bodyPr/>
          <a:lstStyle/>
          <a:p>
            <a:r>
              <a:rPr lang="en-US" sz="6600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omplete mobile lifecycle solution</a:t>
            </a:r>
            <a:b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lang="en-US" dirty="0"/>
          </a:p>
        </p:txBody>
      </p:sp>
      <p:pic>
        <p:nvPicPr>
          <p:cNvPr id="30" name="Shape 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42878" y="10605443"/>
            <a:ext cx="4728600" cy="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Xamarin’s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Unique Approach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2" y="4058325"/>
            <a:ext cx="21609423" cy="6704222"/>
          </a:xfrm>
          <a:prstGeom prst="rect">
            <a:avLst/>
          </a:prstGeom>
        </p:spPr>
      </p:pic>
      <p:sp>
        <p:nvSpPr>
          <p:cNvPr id="33" name="Content Placeholder 1"/>
          <p:cNvSpPr txBox="1">
            <a:spLocks/>
          </p:cNvSpPr>
          <p:nvPr/>
        </p:nvSpPr>
        <p:spPr>
          <a:xfrm>
            <a:off x="197638" y="11774103"/>
            <a:ext cx="23851081" cy="99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088078" rtl="0" eaLnBrk="1" latinLnBrk="0" hangingPunct="1">
              <a:spcBef>
                <a:spcPts val="1800"/>
              </a:spcBef>
              <a:buClr>
                <a:srgbClr val="0072C6"/>
              </a:buClr>
              <a:buSzPct val="10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6059" indent="-194391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61693" indent="-173232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47328" indent="-177200" algn="l" defTabSz="10880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85357" indent="-179845" algn="l" defTabSz="10880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992216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25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29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332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"/>
                <a:cs typeface="Arial"/>
              </a:rPr>
              <a:t>Xamarin exposes 100% of the native APIs 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for iOS, Android and Windows</a:t>
            </a:r>
          </a:p>
        </p:txBody>
      </p:sp>
    </p:spTree>
    <p:extLst>
      <p:ext uri="{BB962C8B-B14F-4D97-AF65-F5344CB8AC3E}">
        <p14:creationId xmlns:p14="http://schemas.microsoft.com/office/powerpoint/2010/main" val="36227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Components to build apps faster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43" y="4647300"/>
            <a:ext cx="19930318" cy="51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3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Telerik UI for Xamarin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045" y="4160061"/>
            <a:ext cx="12120009" cy="67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Telerik UI for </a:t>
            </a: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Xamarin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What’s in it?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86" y="2897925"/>
            <a:ext cx="16175528" cy="102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Telerik’s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Components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2" y="4058325"/>
            <a:ext cx="21609423" cy="6704222"/>
          </a:xfrm>
          <a:prstGeom prst="rect">
            <a:avLst/>
          </a:prstGeom>
        </p:spPr>
      </p:pic>
      <p:sp>
        <p:nvSpPr>
          <p:cNvPr id="33" name="Content Placeholder 1"/>
          <p:cNvSpPr txBox="1">
            <a:spLocks/>
          </p:cNvSpPr>
          <p:nvPr/>
        </p:nvSpPr>
        <p:spPr>
          <a:xfrm>
            <a:off x="197638" y="11774103"/>
            <a:ext cx="23851081" cy="99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088078" rtl="0" eaLnBrk="1" latinLnBrk="0" hangingPunct="1">
              <a:spcBef>
                <a:spcPts val="1800"/>
              </a:spcBef>
              <a:buClr>
                <a:srgbClr val="0072C6"/>
              </a:buClr>
              <a:buSzPct val="10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6059" indent="-194391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61693" indent="-173232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47328" indent="-177200" algn="l" defTabSz="10880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85357" indent="-179845" algn="l" defTabSz="10880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992216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25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29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332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2" y="5045260"/>
            <a:ext cx="3485677" cy="1355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925" y="5045259"/>
            <a:ext cx="3520885" cy="1355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60" y="2714033"/>
            <a:ext cx="3246368" cy="1531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860" y="4360242"/>
            <a:ext cx="3246368" cy="896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64692" y="4274288"/>
            <a:ext cx="4933507" cy="22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860" y="5393423"/>
            <a:ext cx="3246368" cy="11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0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Telerik UI for Xamarin Pricing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31" y="2714033"/>
            <a:ext cx="16772828" cy="92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6600" b="0" i="0" u="none" strike="noStrike" cap="none" dirty="0" err="1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Telerik’s</a:t>
            </a:r>
            <a:r>
              <a:rPr lang="en-US" sz="6600" b="0" i="0" u="none" strike="noStrike" cap="none" dirty="0">
                <a:solidFill>
                  <a:srgbClr val="18B4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UI For Xamarin Cross Platform 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2" y="4058325"/>
            <a:ext cx="21609423" cy="6704222"/>
          </a:xfrm>
          <a:prstGeom prst="rect">
            <a:avLst/>
          </a:prstGeom>
        </p:spPr>
      </p:pic>
      <p:sp>
        <p:nvSpPr>
          <p:cNvPr id="33" name="Content Placeholder 1"/>
          <p:cNvSpPr txBox="1">
            <a:spLocks/>
          </p:cNvSpPr>
          <p:nvPr/>
        </p:nvSpPr>
        <p:spPr>
          <a:xfrm>
            <a:off x="197638" y="11774103"/>
            <a:ext cx="23851081" cy="998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088078" rtl="0" eaLnBrk="1" latinLnBrk="0" hangingPunct="1">
              <a:spcBef>
                <a:spcPts val="1800"/>
              </a:spcBef>
              <a:buClr>
                <a:srgbClr val="0072C6"/>
              </a:buClr>
              <a:buSzPct val="10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6059" indent="-194391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61693" indent="-173232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47328" indent="-177200" algn="l" defTabSz="108807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85357" indent="-179845" algn="l" defTabSz="108807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992216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25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294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332" indent="-272020" algn="l" defTabSz="10880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2" y="5045260"/>
            <a:ext cx="3485677" cy="1355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925" y="5045259"/>
            <a:ext cx="3520885" cy="1355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4692" y="4274288"/>
            <a:ext cx="4933507" cy="22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53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180</Words>
  <Application>Microsoft Office PowerPoint</Application>
  <PresentationFormat>Custom</PresentationFormat>
  <Paragraphs>55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simple-light-2</vt:lpstr>
      <vt:lpstr>PowerPoint Presentation</vt:lpstr>
      <vt:lpstr>Complete mobile lifecycle solution </vt:lpstr>
      <vt:lpstr>Xamarin’s Unique Approach</vt:lpstr>
      <vt:lpstr>Components to build apps faster</vt:lpstr>
      <vt:lpstr>Telerik UI for Xamarin</vt:lpstr>
      <vt:lpstr>Telerik UI for Xamarin, What’s in it?</vt:lpstr>
      <vt:lpstr>Telerik’s Components</vt:lpstr>
      <vt:lpstr>Telerik UI for Xamarin Pricing</vt:lpstr>
      <vt:lpstr>Telerik’s UI For Xamarin Cross Platform </vt:lpstr>
      <vt:lpstr>Starting with Telerik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Pead</dc:creator>
  <cp:lastModifiedBy>Allan Pead</cp:lastModifiedBy>
  <cp:revision>43</cp:revision>
  <dcterms:modified xsi:type="dcterms:W3CDTF">2017-03-05T11:15:39Z</dcterms:modified>
</cp:coreProperties>
</file>