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0" r:id="rId2"/>
  </p:sldMasterIdLst>
  <p:notesMasterIdLst>
    <p:notesMasterId r:id="rId5"/>
  </p:notesMasterIdLst>
  <p:sldIdLst>
    <p:sldId id="307" r:id="rId3"/>
    <p:sldId id="30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84D2"/>
    <a:srgbClr val="471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851"/>
  </p:normalViewPr>
  <p:slideViewPr>
    <p:cSldViewPr snapToGrid="0" snapToObjects="1">
      <p:cViewPr varScale="1">
        <p:scale>
          <a:sx n="80" d="100"/>
          <a:sy n="80" d="100"/>
        </p:scale>
        <p:origin x="15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4C884-B1D7-A043-A4AA-521744755A4B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97B6B-FF96-F443-AED4-FFB2898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73751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293678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22284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95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260887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938330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13213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rt slide">
    <p:bg>
      <p:bgPr>
        <a:solidFill>
          <a:srgbClr val="1530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18216" y="2497036"/>
            <a:ext cx="105029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+mn-lt"/>
                <a:ea typeface="+mn-ea"/>
                <a:cs typeface="+mn-cs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7392733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Non-bullete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4768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rt slide">
    <p:bg>
      <p:bgPr>
        <a:solidFill>
          <a:srgbClr val="1530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18216" y="2497036"/>
            <a:ext cx="105029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+mn-lt"/>
                <a:ea typeface="+mn-ea"/>
                <a:cs typeface="+mn-cs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0" r:id="rId7"/>
    <p:sldLayoutId id="2147483671" r:id="rId8"/>
    <p:sldLayoutId id="2147483678" r:id="rId9"/>
    <p:sldLayoutId id="2147483679" r:id="rId1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3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90" r:id="rId7"/>
    <p:sldLayoutId id="2147483691" r:id="rId8"/>
    <p:sldLayoutId id="2147483698" r:id="rId9"/>
    <p:sldLayoutId id="2147483699" r:id="rId10"/>
    <p:sldLayoutId id="2147483701" r:id="rId1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twitter.com/gertsmith" TargetMode="External"/><Relationship Id="rId7" Type="http://schemas.openxmlformats.org/officeDocument/2006/relationships/hyperlink" Target="http://twitter.com/dustynkightfoo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twitter.com/apead" TargetMode="External"/><Relationship Id="rId5" Type="http://schemas.openxmlformats.org/officeDocument/2006/relationships/hyperlink" Target="http://twitter.com/mattleibow" TargetMode="External"/><Relationship Id="rId4" Type="http://schemas.openxmlformats.org/officeDocument/2006/relationships/hyperlink" Target="http://twitter.com/tangentda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vDays.png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556" y="6237474"/>
            <a:ext cx="2034644" cy="4079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68" y="4411988"/>
            <a:ext cx="12192000" cy="1591205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Clone or Download: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http://github.com/xamarin/dev-days-labs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95" y="1231900"/>
            <a:ext cx="9931663" cy="357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vDays.png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556" y="6237474"/>
            <a:ext cx="2034644" cy="40793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17878" y="2758409"/>
            <a:ext cx="68637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Gert Smith </a:t>
            </a:r>
            <a:r>
              <a:rPr lang="en-US" dirty="0">
                <a:hlinkClick r:id="rId3"/>
              </a:rPr>
              <a:t>@</a:t>
            </a:r>
            <a:r>
              <a:rPr lang="en-US" dirty="0" err="1">
                <a:hlinkClick r:id="rId3"/>
              </a:rPr>
              <a:t>gertsmith</a:t>
            </a:r>
            <a:endParaRPr lang="en-US" dirty="0"/>
          </a:p>
          <a:p>
            <a:r>
              <a:rPr lang="en-US" dirty="0"/>
              <a:t>Chetan Gordhan</a:t>
            </a:r>
          </a:p>
          <a:p>
            <a:r>
              <a:rPr lang="en-US" dirty="0"/>
              <a:t>Dave Nel 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tangentdave</a:t>
            </a:r>
            <a:endParaRPr lang="en-US" dirty="0"/>
          </a:p>
          <a:p>
            <a:r>
              <a:rPr lang="en-US" dirty="0"/>
              <a:t>Matthew Leibowitz 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mattleibow</a:t>
            </a:r>
            <a:endParaRPr lang="en-US" dirty="0"/>
          </a:p>
          <a:p>
            <a:r>
              <a:rPr lang="en-US" dirty="0"/>
              <a:t>Allan Pead,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apead</a:t>
            </a:r>
            <a:endParaRPr lang="en-US" dirty="0"/>
          </a:p>
          <a:p>
            <a:r>
              <a:rPr lang="en-US" dirty="0"/>
              <a:t>Dustyn Lightfoot, </a:t>
            </a:r>
            <a:r>
              <a:rPr lang="en-US" dirty="0">
                <a:hlinkClick r:id="rId7"/>
              </a:rPr>
              <a:t>@</a:t>
            </a:r>
            <a:r>
              <a:rPr lang="en-US" dirty="0" err="1">
                <a:hlinkClick r:id="rId7"/>
              </a:rPr>
              <a:t>dustynlightfoot</a:t>
            </a:r>
            <a:endParaRPr lang="en-US" dirty="0"/>
          </a:p>
          <a:p>
            <a:r>
              <a:rPr lang="en-US" dirty="0"/>
              <a:t>Brent Samodien</a:t>
            </a:r>
            <a:endParaRPr lang="en-US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8981" y="1998312"/>
            <a:ext cx="761614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Labs Volunteers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878" y="555396"/>
            <a:ext cx="3762357" cy="13530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9059" y="5054200"/>
            <a:ext cx="10724764" cy="1591205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Clone or Download: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http://github.com/xamarin/dev-days-labs</a:t>
            </a:r>
          </a:p>
        </p:txBody>
      </p:sp>
    </p:spTree>
    <p:extLst>
      <p:ext uri="{BB962C8B-B14F-4D97-AF65-F5344CB8AC3E}">
        <p14:creationId xmlns:p14="http://schemas.microsoft.com/office/powerpoint/2010/main" val="37184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2.xml><?xml version="1.0" encoding="utf-8"?>
<a:theme xmlns:a="http://schemas.openxmlformats.org/drawingml/2006/main" name="1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30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Consolas</vt:lpstr>
      <vt:lpstr>Segoe UI</vt:lpstr>
      <vt:lpstr>Segoe UI Light</vt:lpstr>
      <vt:lpstr>Wingdings</vt:lpstr>
      <vt:lpstr>5-30629_Build_Template_WHITE</vt:lpstr>
      <vt:lpstr>1_5-30629_Build_Template_WHITE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Montemagno</dc:creator>
  <cp:lastModifiedBy>Allan Pead</cp:lastModifiedBy>
  <cp:revision>94</cp:revision>
  <dcterms:created xsi:type="dcterms:W3CDTF">2015-05-05T21:43:30Z</dcterms:created>
  <dcterms:modified xsi:type="dcterms:W3CDTF">2017-04-26T15:50:04Z</dcterms:modified>
</cp:coreProperties>
</file>