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0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94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98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citing Marketing Point Layout - Image below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4930"/>
            <a:ext cx="10972800" cy="670277"/>
          </a:xfrm>
          <a:prstGeom prst="rect">
            <a:avLst/>
          </a:prstGeom>
        </p:spPr>
        <p:txBody>
          <a:bodyPr vert="horz"/>
          <a:lstStyle>
            <a:lvl1pPr algn="ctr">
              <a:defRPr sz="4267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25551" y="1448536"/>
            <a:ext cx="9867900" cy="10922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667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5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4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6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9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9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39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C256-7DC5-4446-987D-B2BE64E8D564}" type="datetimeFigureOut">
              <a:rPr lang="en-ZA" smtClean="0"/>
              <a:t>2014-01-31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60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3" y="2604563"/>
            <a:ext cx="10972800" cy="670277"/>
          </a:xfrm>
        </p:spPr>
        <p:txBody>
          <a:bodyPr>
            <a:normAutofit fontScale="90000"/>
          </a:bodyPr>
          <a:lstStyle/>
          <a:p>
            <a:r>
              <a:rPr lang="en-US" sz="3733" b="1" dirty="0">
                <a:latin typeface="Source Sans Pro"/>
                <a:cs typeface="Source Sans Pro"/>
              </a:rPr>
              <a:t>Enterprise Mobile Apps. </a:t>
            </a:r>
            <a:br>
              <a:rPr lang="en-US" sz="3733" b="1" dirty="0">
                <a:latin typeface="Source Sans Pro"/>
                <a:cs typeface="Source Sans Pro"/>
              </a:rPr>
            </a:br>
            <a:r>
              <a:rPr lang="en-US" sz="3733" b="1" dirty="0">
                <a:latin typeface="Source Sans Pro"/>
                <a:cs typeface="Source Sans Pro"/>
              </a:rPr>
              <a:t>Cross-Platform that works.</a:t>
            </a:r>
          </a:p>
        </p:txBody>
      </p:sp>
      <p:pic>
        <p:nvPicPr>
          <p:cNvPr id="4" name="Picture 3" descr="wordmark-highr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2796" y="599896"/>
            <a:ext cx="8234665" cy="1718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42063"/>
            <a:ext cx="1208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Z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Development</a:t>
            </a:r>
            <a:endParaRPr lang="en-Z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81" y="4547475"/>
            <a:ext cx="2957391" cy="112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90" y="370884"/>
            <a:ext cx="3017761" cy="845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27" y="370883"/>
            <a:ext cx="3017761" cy="84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68" y="1216012"/>
            <a:ext cx="620204" cy="679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14" y="1216011"/>
            <a:ext cx="620204" cy="679403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 rot="2853122">
            <a:off x="3673102" y="263942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Left-Right Arrow 12"/>
          <p:cNvSpPr/>
          <p:nvPr/>
        </p:nvSpPr>
        <p:spPr>
          <a:xfrm rot="7898753">
            <a:off x="6232607" y="263624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4430116" y="3800424"/>
            <a:ext cx="264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/>
              <a:t>Xamarin.iOS</a:t>
            </a:r>
            <a:r>
              <a:rPr lang="en-ZA" dirty="0" smtClean="0"/>
              <a:t> Build Agent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384465"/>
            <a:ext cx="10347896" cy="5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Source Sans Pro</vt:lpstr>
      <vt:lpstr>Office Theme</vt:lpstr>
      <vt:lpstr>Enterprise Mobile Apps.  Cross-Platform that works.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Mobile Apps.  Cross-Platform that works.</dc:title>
  <dc:creator>Allan Pead</dc:creator>
  <cp:lastModifiedBy>Allan Pead</cp:lastModifiedBy>
  <cp:revision>4</cp:revision>
  <dcterms:created xsi:type="dcterms:W3CDTF">2013-10-07T06:06:12Z</dcterms:created>
  <dcterms:modified xsi:type="dcterms:W3CDTF">2014-01-30T22:25:38Z</dcterms:modified>
</cp:coreProperties>
</file>