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7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8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9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10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1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2.xml" ContentType="application/vnd.openxmlformats-officedocument.theme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theme/theme13.xml" ContentType="application/vnd.openxmlformats-officedocument.theme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14.xml" ContentType="application/vnd.openxmlformats-officedocument.theme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15.xml" ContentType="application/vnd.openxmlformats-officedocument.theme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16.xml" ContentType="application/vnd.openxmlformats-officedocument.theme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theme/theme17.xml" ContentType="application/vnd.openxmlformats-officedocument.theme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theme/theme18.xml" ContentType="application/vnd.openxmlformats-officedocument.theme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theme/theme19.xml" ContentType="application/vnd.openxmlformats-officedocument.theme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theme/theme20.xml" ContentType="application/vnd.openxmlformats-officedocument.theme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theme/theme21.xml" ContentType="application/vnd.openxmlformats-officedocument.theme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theme/theme22.xml" ContentType="application/vnd.openxmlformats-officedocument.theme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theme/theme23.xml" ContentType="application/vnd.openxmlformats-officedocument.theme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theme/theme24.xml" ContentType="application/vnd.openxmlformats-officedocument.theme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theme/theme25.xml" ContentType="application/vnd.openxmlformats-officedocument.theme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8653" r:id="rId1"/>
    <p:sldMasterId id="2147488641" r:id="rId2"/>
    <p:sldMasterId id="2147488353" r:id="rId3"/>
    <p:sldMasterId id="2147488365" r:id="rId4"/>
    <p:sldMasterId id="2147488377" r:id="rId5"/>
    <p:sldMasterId id="2147488389" r:id="rId6"/>
    <p:sldMasterId id="2147488401" r:id="rId7"/>
    <p:sldMasterId id="2147488413" r:id="rId8"/>
    <p:sldMasterId id="2147488425" r:id="rId9"/>
    <p:sldMasterId id="2147488437" r:id="rId10"/>
    <p:sldMasterId id="2147488449" r:id="rId11"/>
    <p:sldMasterId id="2147488461" r:id="rId12"/>
    <p:sldMasterId id="2147488473" r:id="rId13"/>
    <p:sldMasterId id="2147488485" r:id="rId14"/>
    <p:sldMasterId id="2147488497" r:id="rId15"/>
    <p:sldMasterId id="2147488509" r:id="rId16"/>
    <p:sldMasterId id="2147488521" r:id="rId17"/>
    <p:sldMasterId id="2147488533" r:id="rId18"/>
    <p:sldMasterId id="2147488545" r:id="rId19"/>
    <p:sldMasterId id="2147488557" r:id="rId20"/>
    <p:sldMasterId id="2147488569" r:id="rId21"/>
    <p:sldMasterId id="2147488581" r:id="rId22"/>
    <p:sldMasterId id="2147488593" r:id="rId23"/>
    <p:sldMasterId id="2147488605" r:id="rId24"/>
    <p:sldMasterId id="2147488617" r:id="rId25"/>
    <p:sldMasterId id="2147488629" r:id="rId26"/>
  </p:sldMasterIdLst>
  <p:notesMasterIdLst>
    <p:notesMasterId r:id="rId58"/>
  </p:notesMasterIdLst>
  <p:handoutMasterIdLst>
    <p:handoutMasterId r:id="rId59"/>
  </p:handoutMasterIdLst>
  <p:sldIdLst>
    <p:sldId id="318" r:id="rId27"/>
    <p:sldId id="302" r:id="rId28"/>
    <p:sldId id="291" r:id="rId29"/>
    <p:sldId id="295" r:id="rId30"/>
    <p:sldId id="298" r:id="rId31"/>
    <p:sldId id="304" r:id="rId32"/>
    <p:sldId id="296" r:id="rId33"/>
    <p:sldId id="297" r:id="rId34"/>
    <p:sldId id="303" r:id="rId35"/>
    <p:sldId id="306" r:id="rId36"/>
    <p:sldId id="292" r:id="rId37"/>
    <p:sldId id="293" r:id="rId38"/>
    <p:sldId id="294" r:id="rId39"/>
    <p:sldId id="305" r:id="rId40"/>
    <p:sldId id="299" r:id="rId41"/>
    <p:sldId id="300" r:id="rId42"/>
    <p:sldId id="301" r:id="rId43"/>
    <p:sldId id="285" r:id="rId44"/>
    <p:sldId id="309" r:id="rId45"/>
    <p:sldId id="307" r:id="rId46"/>
    <p:sldId id="310" r:id="rId47"/>
    <p:sldId id="319" r:id="rId48"/>
    <p:sldId id="311" r:id="rId49"/>
    <p:sldId id="312" r:id="rId50"/>
    <p:sldId id="290" r:id="rId51"/>
    <p:sldId id="313" r:id="rId52"/>
    <p:sldId id="314" r:id="rId53"/>
    <p:sldId id="315" r:id="rId54"/>
    <p:sldId id="320" r:id="rId55"/>
    <p:sldId id="316" r:id="rId56"/>
    <p:sldId id="317" r:id="rId57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171450" indent="28575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342900" indent="5715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514350" indent="85725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685800" indent="11430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3F5"/>
    <a:srgbClr val="216BAB"/>
    <a:srgbClr val="3186C7"/>
    <a:srgbClr val="8C8A8E"/>
    <a:srgbClr val="EDF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363" autoAdjust="0"/>
  </p:normalViewPr>
  <p:slideViewPr>
    <p:cSldViewPr snapToGrid="0" snapToObjects="1">
      <p:cViewPr varScale="1">
        <p:scale>
          <a:sx n="77" d="100"/>
          <a:sy n="77" d="100"/>
        </p:scale>
        <p:origin x="1794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1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8.xml"/><Relationship Id="rId42" Type="http://schemas.openxmlformats.org/officeDocument/2006/relationships/slide" Target="slides/slide16.xml"/><Relationship Id="rId47" Type="http://schemas.openxmlformats.org/officeDocument/2006/relationships/slide" Target="slides/slide21.xml"/><Relationship Id="rId50" Type="http://schemas.openxmlformats.org/officeDocument/2006/relationships/slide" Target="slides/slide24.xml"/><Relationship Id="rId55" Type="http://schemas.openxmlformats.org/officeDocument/2006/relationships/slide" Target="slides/slide29.xml"/><Relationship Id="rId63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3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6.xml"/><Relationship Id="rId37" Type="http://schemas.openxmlformats.org/officeDocument/2006/relationships/slide" Target="slides/slide11.xml"/><Relationship Id="rId40" Type="http://schemas.openxmlformats.org/officeDocument/2006/relationships/slide" Target="slides/slide14.xml"/><Relationship Id="rId45" Type="http://schemas.openxmlformats.org/officeDocument/2006/relationships/slide" Target="slides/slide19.xml"/><Relationship Id="rId53" Type="http://schemas.openxmlformats.org/officeDocument/2006/relationships/slide" Target="slides/slide27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viewProps" Target="viewProps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1.xml"/><Relationship Id="rId30" Type="http://schemas.openxmlformats.org/officeDocument/2006/relationships/slide" Target="slides/slide4.xml"/><Relationship Id="rId35" Type="http://schemas.openxmlformats.org/officeDocument/2006/relationships/slide" Target="slides/slide9.xml"/><Relationship Id="rId43" Type="http://schemas.openxmlformats.org/officeDocument/2006/relationships/slide" Target="slides/slide17.xml"/><Relationship Id="rId48" Type="http://schemas.openxmlformats.org/officeDocument/2006/relationships/slide" Target="slides/slide22.xml"/><Relationship Id="rId56" Type="http://schemas.openxmlformats.org/officeDocument/2006/relationships/slide" Target="slides/slide30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5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7.xml"/><Relationship Id="rId38" Type="http://schemas.openxmlformats.org/officeDocument/2006/relationships/slide" Target="slides/slide12.xml"/><Relationship Id="rId46" Type="http://schemas.openxmlformats.org/officeDocument/2006/relationships/slide" Target="slides/slide20.xml"/><Relationship Id="rId59" Type="http://schemas.openxmlformats.org/officeDocument/2006/relationships/handoutMaster" Target="handoutMasters/handoutMaster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5.xml"/><Relationship Id="rId54" Type="http://schemas.openxmlformats.org/officeDocument/2006/relationships/slide" Target="slides/slide28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2.xml"/><Relationship Id="rId36" Type="http://schemas.openxmlformats.org/officeDocument/2006/relationships/slide" Target="slides/slide10.xml"/><Relationship Id="rId49" Type="http://schemas.openxmlformats.org/officeDocument/2006/relationships/slide" Target="slides/slide23.xml"/><Relationship Id="rId57" Type="http://schemas.openxmlformats.org/officeDocument/2006/relationships/slide" Target="slides/slide31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5.xml"/><Relationship Id="rId44" Type="http://schemas.openxmlformats.org/officeDocument/2006/relationships/slide" Target="slides/slide18.xml"/><Relationship Id="rId52" Type="http://schemas.openxmlformats.org/officeDocument/2006/relationships/slide" Target="slides/slide26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C3E4B-5A65-FB4E-8D3D-E9443524BA09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FE4D0-E5F6-7245-901A-4EBFF80D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4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2C26E-C55A-8B46-9C68-D294F9FDC161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22845-941E-7C42-8070-12AD873FC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55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65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46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30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https://www.ifixit.com/Teardown/Chromecast+Teardown/16069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52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96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23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40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71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84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https://developers.google.com/cast/docs/chrome_sender</a:t>
            </a:r>
          </a:p>
          <a:p>
            <a:r>
              <a:rPr lang="en-US" dirty="0" smtClean="0"/>
              <a:t>https://cast.google.com/publish/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09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https://developers.google.com/cast/docs/chrome_sender</a:t>
            </a:r>
          </a:p>
          <a:p>
            <a:r>
              <a:rPr lang="en-US" dirty="0" smtClean="0"/>
              <a:t>https://cast.google.com/publish/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98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50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https://developers.google.com/cast/docs/chrome_sender</a:t>
            </a:r>
          </a:p>
          <a:p>
            <a:r>
              <a:rPr lang="en-US" dirty="0" smtClean="0"/>
              <a:t>https://cast.google.com/publish/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040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https://developers.google.com/cast/docs/chrome_sender</a:t>
            </a:r>
          </a:p>
          <a:p>
            <a:r>
              <a:rPr lang="en-US" dirty="0" smtClean="0"/>
              <a:t>https://cast.google.com/publish/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869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https://developers.google.com/cast/docs/custom_receiver</a:t>
            </a:r>
          </a:p>
          <a:p>
            <a:r>
              <a:rPr lang="en-US" dirty="0" smtClean="0"/>
              <a:t>https://cast.google.com/publish/</a:t>
            </a:r>
          </a:p>
          <a:p>
            <a:endParaRPr lang="en-US" dirty="0" smtClean="0"/>
          </a:p>
          <a:p>
            <a:pPr fontAlgn="base"/>
            <a:r>
              <a:rPr lang="en-Z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receiver application may tear down (end its current life cycle) under the following conditions:</a:t>
            </a:r>
          </a:p>
          <a:p>
            <a:pPr fontAlgn="base"/>
            <a:r>
              <a:rPr lang="en-Z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receiver application gets a message from a connected sender to end the application session.</a:t>
            </a:r>
          </a:p>
          <a:p>
            <a:pPr fontAlgn="base"/>
            <a:r>
              <a:rPr lang="en-Z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receiver application has been idle for a defined period of time without any connected senders and decides to end the application session.</a:t>
            </a:r>
          </a:p>
          <a:p>
            <a:pPr fontAlgn="base"/>
            <a:r>
              <a:rPr lang="en-Z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receiver encounters a fatal error during its normal life cycle (rare but possible).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857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https://developers.google.com/cast/docs/chrome_sender</a:t>
            </a:r>
          </a:p>
          <a:p>
            <a:r>
              <a:rPr lang="en-US" dirty="0" smtClean="0"/>
              <a:t>https://cast.google.com/publish/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571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https://developers.google.com/cast/docs/chrome_sender</a:t>
            </a:r>
          </a:p>
          <a:p>
            <a:r>
              <a:rPr lang="en-US" dirty="0" smtClean="0"/>
              <a:t>https://cast.google.com/publish/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721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030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475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570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946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</a:t>
            </a:r>
            <a:r>
              <a:rPr lang="en-US" baseline="0" dirty="0" smtClean="0"/>
              <a:t> Receiver with </a:t>
            </a:r>
            <a:r>
              <a:rPr lang="en-US" baseline="0" dirty="0" err="1" smtClean="0"/>
              <a:t>Xamarin</a:t>
            </a:r>
            <a:r>
              <a:rPr lang="en-US" baseline="0" dirty="0" smtClean="0"/>
              <a:t> Sender</a:t>
            </a:r>
          </a:p>
          <a:p>
            <a:r>
              <a:rPr lang="en-US" baseline="0" dirty="0" smtClean="0"/>
              <a:t>Styled Receiver with </a:t>
            </a:r>
            <a:r>
              <a:rPr lang="en-US" baseline="0" dirty="0" err="1" smtClean="0"/>
              <a:t>Xamarin</a:t>
            </a:r>
            <a:r>
              <a:rPr lang="en-US" baseline="0" dirty="0" smtClean="0"/>
              <a:t> Sender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29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419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https://developers.google.com/cast/docs/chrome_sender</a:t>
            </a:r>
          </a:p>
          <a:p>
            <a:r>
              <a:rPr lang="en-US" dirty="0" smtClean="0"/>
              <a:t>https://cast.google.com/publish/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48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r>
              <a:rPr lang="en-US" dirty="0" smtClean="0"/>
              <a:t> Android</a:t>
            </a:r>
            <a:r>
              <a:rPr lang="en-US" baseline="0" dirty="0" smtClean="0"/>
              <a:t> TV Demo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Wifi</a:t>
            </a:r>
            <a:r>
              <a:rPr lang="en-US" dirty="0" smtClean="0"/>
              <a:t> </a:t>
            </a:r>
            <a:r>
              <a:rPr lang="en-US" dirty="0" smtClean="0"/>
              <a:t>Debugging</a:t>
            </a:r>
          </a:p>
          <a:p>
            <a:endParaRPr lang="en-US" dirty="0" smtClean="0"/>
          </a:p>
          <a:p>
            <a:r>
              <a:rPr lang="en-US" dirty="0" smtClean="0"/>
              <a:t>On Device:  	</a:t>
            </a:r>
            <a:r>
              <a:rPr lang="en-Z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en-Z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Z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setprop</a:t>
            </a:r>
            <a:r>
              <a:rPr lang="en-Z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Z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service.adb.tcp.port</a:t>
            </a:r>
            <a:r>
              <a:rPr lang="en-Z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5555 </a:t>
            </a:r>
          </a:p>
          <a:p>
            <a:r>
              <a:rPr lang="en-Z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stop </a:t>
            </a:r>
            <a:r>
              <a:rPr lang="en-Z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adbd</a:t>
            </a:r>
            <a:r>
              <a:rPr lang="en-Z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Z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start </a:t>
            </a:r>
            <a:r>
              <a:rPr lang="en-Z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adbd</a:t>
            </a:r>
            <a:endParaRPr lang="en-Z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Z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Z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Revert to USB: 	</a:t>
            </a:r>
            <a:r>
              <a:rPr lang="en-Z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setprop</a:t>
            </a:r>
            <a:r>
              <a:rPr lang="en-Z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Z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service.adb.tcp.port</a:t>
            </a:r>
            <a:r>
              <a:rPr lang="en-Z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-1 </a:t>
            </a:r>
          </a:p>
          <a:p>
            <a:r>
              <a:rPr lang="en-Z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stop </a:t>
            </a:r>
            <a:r>
              <a:rPr lang="en-Z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adbd</a:t>
            </a:r>
            <a:r>
              <a:rPr lang="en-Z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Z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start </a:t>
            </a:r>
            <a:r>
              <a:rPr lang="en-Z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adbd</a:t>
            </a:r>
            <a:endParaRPr lang="en-Z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Z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On PC:			</a:t>
            </a:r>
            <a:r>
              <a:rPr lang="en-Z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adb</a:t>
            </a:r>
            <a:r>
              <a:rPr lang="en-Z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Z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tcpip</a:t>
            </a:r>
            <a:r>
              <a:rPr lang="en-Z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5555 </a:t>
            </a:r>
          </a:p>
          <a:p>
            <a:r>
              <a:rPr lang="en-Z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Z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adb</a:t>
            </a:r>
            <a:r>
              <a:rPr lang="en-Z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connect [Device IP]:5555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40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5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96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78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99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47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7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49700" y="742950"/>
            <a:ext cx="4889500" cy="2736850"/>
          </a:xfrm>
        </p:spPr>
        <p:txBody>
          <a:bodyPr/>
          <a:lstStyle>
            <a:lvl1pPr algn="l">
              <a:defRPr b="0" i="0">
                <a:solidFill>
                  <a:srgbClr val="3186C7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49700" y="3733799"/>
            <a:ext cx="4889500" cy="419101"/>
          </a:xfrm>
          <a:noFill/>
          <a:ln>
            <a:noFill/>
          </a:ln>
        </p:spPr>
        <p:txBody>
          <a:bodyPr/>
          <a:lstStyle>
            <a:lvl1pPr marL="0" indent="0">
              <a:lnSpc>
                <a:spcPct val="70000"/>
              </a:lnSpc>
              <a:buNone/>
              <a:defRPr sz="2800" b="1" i="0">
                <a:ln>
                  <a:noFill/>
                </a:ln>
                <a:solidFill>
                  <a:srgbClr val="8C8A8E"/>
                </a:solidFill>
                <a:latin typeface="Helvetica"/>
                <a:cs typeface="Helvetica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Name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94100" y="74295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3949700" y="4152900"/>
            <a:ext cx="4889500" cy="419101"/>
          </a:xfrm>
          <a:noFill/>
          <a:ln>
            <a:noFill/>
          </a:ln>
        </p:spPr>
        <p:txBody>
          <a:bodyPr/>
          <a:lstStyle>
            <a:lvl1pPr marL="0" indent="0">
              <a:lnSpc>
                <a:spcPct val="70000"/>
              </a:lnSpc>
              <a:buNone/>
              <a:defRPr sz="2800" b="0" i="0" baseline="0">
                <a:ln>
                  <a:noFill/>
                </a:ln>
                <a:solidFill>
                  <a:srgbClr val="8C8A8E"/>
                </a:solidFill>
                <a:latin typeface="Helvetica Light"/>
                <a:cs typeface="Helvetica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3949700" y="4572001"/>
            <a:ext cx="4889500" cy="419101"/>
          </a:xfrm>
          <a:noFill/>
          <a:ln>
            <a:noFill/>
          </a:ln>
        </p:spPr>
        <p:txBody>
          <a:bodyPr/>
          <a:lstStyle>
            <a:lvl1pPr marL="0" indent="0">
              <a:lnSpc>
                <a:spcPct val="70000"/>
              </a:lnSpc>
              <a:buNone/>
              <a:defRPr sz="2800" b="0" i="0">
                <a:ln>
                  <a:noFill/>
                </a:ln>
                <a:solidFill>
                  <a:srgbClr val="8C8A8E"/>
                </a:solidFill>
                <a:latin typeface="Helvetica Light"/>
                <a:cs typeface="Helvetica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Presenter Contact</a:t>
            </a:r>
          </a:p>
        </p:txBody>
      </p:sp>
      <p:pic>
        <p:nvPicPr>
          <p:cNvPr id="3" name="Picture 2" descr="xamarin-horizontal-blue@2x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2179427"/>
            <a:ext cx="3238500" cy="78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57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1C75-6E3A-0C43-AC78-5185600B4E67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AB41-457F-9A4C-A01C-ACD95B8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4329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8805425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09772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55947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74718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201384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959042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7666615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41458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0151"/>
            <a:ext cx="2057400" cy="33944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611505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23290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0376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1C75-6E3A-0C43-AC78-5185600B4E67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AB41-457F-9A4C-A01C-ACD95B8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9584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05237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6688731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8135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81748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90672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606278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2666593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9550298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03948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0151"/>
            <a:ext cx="2057400" cy="33944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611505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9611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1C75-6E3A-0C43-AC78-5185600B4E67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AB41-457F-9A4C-A01C-ACD95B8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8344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55131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50664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380846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31309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07442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50321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12786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5436029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406573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9573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1C75-6E3A-0C43-AC78-5185600B4E67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AB41-457F-9A4C-A01C-ACD95B8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2979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66143"/>
            <a:ext cx="2057400" cy="4028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66143"/>
            <a:ext cx="6115050" cy="4028480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23376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54896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9530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818875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12098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17555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11272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733925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8433164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230430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1C75-6E3A-0C43-AC78-5185600B4E67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AB41-457F-9A4C-A01C-ACD95B8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8280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86643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66143"/>
            <a:ext cx="2057400" cy="4028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66143"/>
            <a:ext cx="6115050" cy="4028480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11330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61235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56777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815963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01901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3291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1353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0708058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763194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1C75-6E3A-0C43-AC78-5185600B4E67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AB41-457F-9A4C-A01C-ACD95B8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62615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2255943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68221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66143"/>
            <a:ext cx="2057400" cy="4028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66143"/>
            <a:ext cx="6115050" cy="4028480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84553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38226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51799"/>
      </p:ext>
    </p:extLst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146470"/>
      </p:ext>
    </p:extLst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37336" y="2183012"/>
            <a:ext cx="2702719" cy="243542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203" y="2183012"/>
            <a:ext cx="2703314" cy="243542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07354"/>
      </p:ext>
    </p:extLst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76989"/>
      </p:ext>
    </p:extLst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5427"/>
      </p:ext>
    </p:extLst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63749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1C75-6E3A-0C43-AC78-5185600B4E67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AB41-457F-9A4C-A01C-ACD95B8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88467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8739768"/>
      </p:ext>
    </p:extLst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175100"/>
      </p:ext>
    </p:extLst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5891"/>
      </p:ext>
    </p:extLst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4509" y="1574603"/>
            <a:ext cx="1396008" cy="30438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14700" y="1574603"/>
            <a:ext cx="4132659" cy="30438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62880"/>
      </p:ext>
    </p:extLst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29593"/>
      </p:ext>
    </p:extLst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00279"/>
      </p:ext>
    </p:extLst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521574"/>
      </p:ext>
    </p:extLst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37336" y="2183012"/>
            <a:ext cx="2702719" cy="243542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203" y="2183012"/>
            <a:ext cx="2703314" cy="243542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93925"/>
      </p:ext>
    </p:extLst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90748"/>
      </p:ext>
    </p:extLst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8109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1C75-6E3A-0C43-AC78-5185600B4E67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AB41-457F-9A4C-A01C-ACD95B8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7204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138141"/>
      </p:ext>
    </p:extLst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0863835"/>
      </p:ext>
    </p:extLst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8162123"/>
      </p:ext>
    </p:extLst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72140"/>
      </p:ext>
    </p:extLst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4509" y="1574603"/>
            <a:ext cx="1396008" cy="30438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14700" y="1574603"/>
            <a:ext cx="4132659" cy="30438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00132"/>
      </p:ext>
    </p:extLst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35922"/>
      </p:ext>
    </p:extLst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34046"/>
      </p:ext>
    </p:extLst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4220403"/>
      </p:ext>
    </p:extLst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51537"/>
      </p:ext>
    </p:extLst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1086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1C75-6E3A-0C43-AC78-5185600B4E67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AB41-457F-9A4C-A01C-ACD95B8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17562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24075"/>
      </p:ext>
    </p:extLst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7320668"/>
      </p:ext>
    </p:extLst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2702220"/>
      </p:ext>
    </p:extLst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372069"/>
      </p:ext>
    </p:extLst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35458"/>
      </p:ext>
    </p:extLst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6196" y="924521"/>
            <a:ext cx="2082998" cy="36701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24521"/>
            <a:ext cx="6191846" cy="3670101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21950"/>
      </p:ext>
    </p:extLst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6621"/>
      </p:ext>
    </p:extLst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71106"/>
      </p:ext>
    </p:extLst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2295961"/>
      </p:ext>
    </p:extLst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617" y="2144316"/>
            <a:ext cx="2748558" cy="239732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1325" y="2144316"/>
            <a:ext cx="2748558" cy="239732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7585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1C75-6E3A-0C43-AC78-5185600B4E67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AB41-457F-9A4C-A01C-ACD95B8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6311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78112"/>
      </p:ext>
    </p:extLst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25458"/>
      </p:ext>
    </p:extLst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484650"/>
      </p:ext>
    </p:extLst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3526023"/>
      </p:ext>
    </p:extLst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80531"/>
      </p:ext>
    </p:extLst>
  </p:cSld>
  <p:clrMapOvr>
    <a:masterClrMapping/>
  </p:clrMapOvr>
  <p:transition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32818"/>
      </p:ext>
    </p:extLst>
  </p:cSld>
  <p:clrMapOvr>
    <a:masterClrMapping/>
  </p:clrMapOvr>
  <p:transition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41616" y="1676995"/>
            <a:ext cx="1388269" cy="2864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620" y="1676995"/>
            <a:ext cx="4108847" cy="2864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30906"/>
      </p:ext>
    </p:extLst>
  </p:cSld>
  <p:clrMapOvr>
    <a:masterClrMapping/>
  </p:clrMapOvr>
  <p:transition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92403"/>
      </p:ext>
    </p:extLst>
  </p:cSld>
  <p:clrMapOvr>
    <a:masterClrMapping/>
  </p:clrMapOvr>
  <p:transition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77861"/>
      </p:ext>
    </p:extLst>
  </p:cSld>
  <p:clrMapOvr>
    <a:masterClrMapping/>
  </p:clrMapOvr>
  <p:transition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348352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49700" y="742950"/>
            <a:ext cx="4889500" cy="3657600"/>
          </a:xfrm>
        </p:spPr>
        <p:txBody>
          <a:bodyPr/>
          <a:lstStyle>
            <a:lvl1pPr algn="l">
              <a:defRPr b="0" i="0">
                <a:solidFill>
                  <a:srgbClr val="3186C7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94100" y="74295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73100" y="1349375"/>
            <a:ext cx="2444750" cy="24447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536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1C75-6E3A-0C43-AC78-5185600B4E67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AB41-457F-9A4C-A01C-ACD95B8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52226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964" y="1028106"/>
            <a:ext cx="3700463" cy="40624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028106"/>
            <a:ext cx="3700463" cy="40624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41072"/>
      </p:ext>
    </p:extLst>
  </p:cSld>
  <p:clrMapOvr>
    <a:masterClrMapping/>
  </p:clrMapOvr>
  <p:transition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74256"/>
      </p:ext>
    </p:extLst>
  </p:cSld>
  <p:clrMapOvr>
    <a:masterClrMapping/>
  </p:clrMapOvr>
  <p:transition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49107"/>
      </p:ext>
    </p:extLst>
  </p:cSld>
  <p:clrMapOvr>
    <a:masterClrMapping/>
  </p:clrMapOvr>
  <p:transition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710357"/>
      </p:ext>
    </p:extLst>
  </p:cSld>
  <p:clrMapOvr>
    <a:masterClrMapping/>
  </p:clrMapOvr>
  <p:transition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2206183"/>
      </p:ext>
    </p:extLst>
  </p:cSld>
  <p:clrMapOvr>
    <a:masterClrMapping/>
  </p:clrMapOvr>
  <p:transition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508202"/>
      </p:ext>
    </p:extLst>
  </p:cSld>
  <p:clrMapOvr>
    <a:masterClrMapping/>
  </p:clrMapOvr>
  <p:transition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92757"/>
      </p:ext>
    </p:extLst>
  </p:cSld>
  <p:clrMapOvr>
    <a:masterClrMapping/>
  </p:clrMapOvr>
  <p:transition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0025"/>
            <a:ext cx="2057400" cy="48904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0025"/>
            <a:ext cx="6115050" cy="48904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02744"/>
      </p:ext>
    </p:extLst>
  </p:cSld>
  <p:clrMapOvr>
    <a:masterClrMapping/>
  </p:clrMapOvr>
  <p:transition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20775"/>
      </p:ext>
    </p:extLst>
  </p:cSld>
  <p:clrMapOvr>
    <a:masterClrMapping/>
  </p:clrMapOvr>
  <p:transition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8837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85048"/>
      </p:ext>
    </p:extLst>
  </p:cSld>
  <p:clrMapOvr>
    <a:masterClrMapping/>
  </p:clrMapOvr>
  <p:transition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611467"/>
      </p:ext>
    </p:extLst>
  </p:cSld>
  <p:clrMapOvr>
    <a:masterClrMapping/>
  </p:clrMapOvr>
  <p:transition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2" y="985837"/>
            <a:ext cx="3864769" cy="386238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2521" y="985837"/>
            <a:ext cx="3864769" cy="386238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03350"/>
      </p:ext>
    </p:extLst>
  </p:cSld>
  <p:clrMapOvr>
    <a:masterClrMapping/>
  </p:clrMapOvr>
  <p:transition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6151"/>
      </p:ext>
    </p:extLst>
  </p:cSld>
  <p:clrMapOvr>
    <a:masterClrMapping/>
  </p:clrMapOvr>
  <p:transition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04013"/>
      </p:ext>
    </p:extLst>
  </p:cSld>
  <p:clrMapOvr>
    <a:masterClrMapping/>
  </p:clrMapOvr>
  <p:transition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294102"/>
      </p:ext>
    </p:extLst>
  </p:cSld>
  <p:clrMapOvr>
    <a:masterClrMapping/>
  </p:clrMapOvr>
  <p:transition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1980115"/>
      </p:ext>
    </p:extLst>
  </p:cSld>
  <p:clrMapOvr>
    <a:masterClrMapping/>
  </p:clrMapOvr>
  <p:transition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Consolas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6370596"/>
      </p:ext>
    </p:extLst>
  </p:cSld>
  <p:clrMapOvr>
    <a:masterClrMapping/>
  </p:clrMapOvr>
  <p:transition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05913"/>
      </p:ext>
    </p:extLst>
  </p:cSld>
  <p:clrMapOvr>
    <a:masterClrMapping/>
  </p:clrMapOvr>
  <p:transition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266" y="206575"/>
            <a:ext cx="2080022" cy="4641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575"/>
            <a:ext cx="6182916" cy="4641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23386"/>
      </p:ext>
    </p:extLst>
  </p:cSld>
  <p:clrMapOvr>
    <a:masterClrMapping/>
  </p:clrMapOvr>
  <p:transition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5803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93094"/>
      </p:ext>
    </p:extLst>
  </p:cSld>
  <p:clrMapOvr>
    <a:masterClrMapping/>
  </p:clrMapOvr>
  <p:transition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9521"/>
      </p:ext>
    </p:extLst>
  </p:cSld>
  <p:clrMapOvr>
    <a:masterClrMapping/>
  </p:clrMapOvr>
  <p:transition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8693700"/>
      </p:ext>
    </p:extLst>
  </p:cSld>
  <p:clrMapOvr>
    <a:masterClrMapping/>
  </p:clrMapOvr>
  <p:transition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6789" y="1000126"/>
            <a:ext cx="3864769" cy="386238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8708" y="1000126"/>
            <a:ext cx="3864769" cy="386238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43330"/>
      </p:ext>
    </p:extLst>
  </p:cSld>
  <p:clrMapOvr>
    <a:masterClrMapping/>
  </p:clrMapOvr>
  <p:transition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99226"/>
      </p:ext>
    </p:extLst>
  </p:cSld>
  <p:clrMapOvr>
    <a:masterClrMapping/>
  </p:clrMapOvr>
  <p:transition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98225"/>
      </p:ext>
    </p:extLst>
  </p:cSld>
  <p:clrMapOvr>
    <a:masterClrMapping/>
  </p:clrMapOvr>
  <p:transition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15428"/>
      </p:ext>
    </p:extLst>
  </p:cSld>
  <p:clrMapOvr>
    <a:masterClrMapping/>
  </p:clrMapOvr>
  <p:transition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8949083"/>
      </p:ext>
    </p:extLst>
  </p:cSld>
  <p:clrMapOvr>
    <a:masterClrMapping/>
  </p:clrMapOvr>
  <p:transition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Consolas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0638570"/>
      </p:ext>
    </p:extLst>
  </p:cSld>
  <p:clrMapOvr>
    <a:masterClrMapping/>
  </p:clrMapOvr>
  <p:transition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84242"/>
      </p:ext>
    </p:extLst>
  </p:cSld>
  <p:clrMapOvr>
    <a:masterClrMapping/>
  </p:clrMapOvr>
  <p:transition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9408" y="206575"/>
            <a:ext cx="2074069" cy="46559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575"/>
            <a:ext cx="6165056" cy="46559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775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2113063"/>
      </p:ext>
    </p:extLst>
  </p:cSld>
  <p:clrMapOvr>
    <a:masterClrMapping/>
  </p:clrMapOvr>
  <p:transition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80976"/>
      </p:ext>
    </p:extLst>
  </p:cSld>
  <p:clrMapOvr>
    <a:masterClrMapping/>
  </p:clrMapOvr>
  <p:transition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95187"/>
      </p:ext>
    </p:extLst>
  </p:cSld>
  <p:clrMapOvr>
    <a:masterClrMapping/>
  </p:clrMapOvr>
  <p:transition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  <a:prstGeom prst="rect">
            <a:avLst/>
          </a:prstGeom>
        </p:spPr>
        <p:txBody>
          <a:bodyPr lIns="34290" tIns="17145" rIns="34290" bIns="17145"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4002068"/>
      </p:ext>
    </p:extLst>
  </p:cSld>
  <p:clrMapOvr>
    <a:masterClrMapping/>
  </p:clrMapOvr>
  <p:transition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88" y="1671638"/>
            <a:ext cx="4183856" cy="1724025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8194" y="1671638"/>
            <a:ext cx="4183856" cy="1724025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55046"/>
      </p:ext>
    </p:extLst>
  </p:cSld>
  <p:clrMapOvr>
    <a:masterClrMapping/>
  </p:clrMapOvr>
  <p:transition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51440"/>
      </p:ext>
    </p:extLst>
  </p:cSld>
  <p:clrMapOvr>
    <a:masterClrMapping/>
  </p:clrMapOvr>
  <p:transition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34544"/>
      </p:ext>
    </p:extLst>
  </p:cSld>
  <p:clrMapOvr>
    <a:masterClrMapping/>
  </p:clrMapOvr>
  <p:transition/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090815"/>
      </p:ext>
    </p:extLst>
  </p:cSld>
  <p:clrMapOvr>
    <a:masterClrMapping/>
  </p:clrMapOvr>
  <p:transition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6706697"/>
      </p:ext>
    </p:extLst>
  </p:cSld>
  <p:clrMapOvr>
    <a:masterClrMapping/>
  </p:clrMapOvr>
  <p:transition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1060533"/>
      </p:ext>
    </p:extLst>
  </p:cSld>
  <p:clrMapOvr>
    <a:masterClrMapping/>
  </p:clrMapOvr>
  <p:transition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3267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964" y="1028106"/>
            <a:ext cx="3700463" cy="397668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028106"/>
            <a:ext cx="3700463" cy="397668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05269"/>
      </p:ext>
    </p:extLst>
  </p:cSld>
  <p:clrMapOvr>
    <a:masterClrMapping/>
  </p:clrMapOvr>
  <p:transition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5834" y="205979"/>
            <a:ext cx="2106216" cy="3189684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7190" y="205979"/>
            <a:ext cx="6261497" cy="31896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11706"/>
      </p:ext>
    </p:extLst>
  </p:cSld>
  <p:clrMapOvr>
    <a:masterClrMapping/>
  </p:clrMapOvr>
  <p:transition/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74051"/>
      </p:ext>
    </p:extLst>
  </p:cSld>
  <p:clrMapOvr>
    <a:masterClrMapping/>
  </p:clrMapOvr>
  <p:transition/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29223"/>
      </p:ext>
    </p:extLst>
  </p:cSld>
  <p:clrMapOvr>
    <a:masterClrMapping/>
  </p:clrMapOvr>
  <p:transition/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518198"/>
      </p:ext>
    </p:extLst>
  </p:cSld>
  <p:clrMapOvr>
    <a:masterClrMapping/>
  </p:clrMapOvr>
  <p:transition/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60961"/>
      </p:ext>
    </p:extLst>
  </p:cSld>
  <p:clrMapOvr>
    <a:masterClrMapping/>
  </p:clrMapOvr>
  <p:transition/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22173"/>
      </p:ext>
    </p:extLst>
  </p:cSld>
  <p:clrMapOvr>
    <a:masterClrMapping/>
  </p:clrMapOvr>
  <p:transition/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1326"/>
      </p:ext>
    </p:extLst>
  </p:cSld>
  <p:clrMapOvr>
    <a:masterClrMapping/>
  </p:clrMapOvr>
  <p:transition/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4161279"/>
      </p:ext>
    </p:extLst>
  </p:cSld>
  <p:clrMapOvr>
    <a:masterClrMapping/>
  </p:clrMapOvr>
  <p:transition/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2121209"/>
      </p:ext>
    </p:extLst>
  </p:cSld>
  <p:clrMapOvr>
    <a:masterClrMapping/>
  </p:clrMapOvr>
  <p:transition/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Calibri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3150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19771"/>
      </p:ext>
    </p:extLst>
  </p:cSld>
  <p:clrMapOvr>
    <a:masterClrMapping/>
  </p:clrMapOvr>
  <p:transition/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61194"/>
      </p:ext>
    </p:extLst>
  </p:cSld>
  <p:clrMapOvr>
    <a:masterClrMapping/>
  </p:clrMapOvr>
  <p:transition/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6359"/>
            <a:ext cx="2057400" cy="42082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6359"/>
            <a:ext cx="6115050" cy="4208264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22235"/>
      </p:ext>
    </p:extLst>
  </p:cSld>
  <p:clrMapOvr>
    <a:masterClrMapping/>
  </p:clrMapOvr>
  <p:transition/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21310"/>
      </p:ext>
    </p:extLst>
  </p:cSld>
  <p:clrMapOvr>
    <a:masterClrMapping/>
  </p:clrMapOvr>
  <p:transition/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69899"/>
      </p:ext>
    </p:extLst>
  </p:cSld>
  <p:clrMapOvr>
    <a:masterClrMapping/>
  </p:clrMapOvr>
  <p:transition/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  <a:prstGeom prst="rect">
            <a:avLst/>
          </a:prstGeom>
        </p:spPr>
        <p:txBody>
          <a:bodyPr lIns="34290" tIns="17145" rIns="34290" bIns="17145"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7588439"/>
      </p:ext>
    </p:extLst>
  </p:cSld>
  <p:clrMapOvr>
    <a:masterClrMapping/>
  </p:clrMapOvr>
  <p:transition/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95727"/>
      </p:ext>
    </p:extLst>
  </p:cSld>
  <p:clrMapOvr>
    <a:masterClrMapping/>
  </p:clrMapOvr>
  <p:transition/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19726"/>
      </p:ext>
    </p:extLst>
  </p:cSld>
  <p:clrMapOvr>
    <a:masterClrMapping/>
  </p:clrMapOvr>
  <p:transition/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84132"/>
      </p:ext>
    </p:extLst>
  </p:cSld>
  <p:clrMapOvr>
    <a:masterClrMapping/>
  </p:clrMapOvr>
  <p:transition/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949166"/>
      </p:ext>
    </p:extLst>
  </p:cSld>
  <p:clrMapOvr>
    <a:masterClrMapping/>
  </p:clrMapOvr>
  <p:transition/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55638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13573"/>
      </p:ext>
    </p:extLst>
  </p:cSld>
  <p:clrMapOvr>
    <a:masterClrMapping/>
  </p:clrMapOvr>
  <p:transition/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Calibri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4787232"/>
      </p:ext>
    </p:extLst>
  </p:cSld>
  <p:clrMapOvr>
    <a:masterClrMapping/>
  </p:clrMapOvr>
  <p:transition/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54472"/>
      </p:ext>
    </p:extLst>
  </p:cSld>
  <p:clrMapOvr>
    <a:masterClrMapping/>
  </p:clrMapOvr>
  <p:transition/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115050" cy="4388644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53821"/>
      </p:ext>
    </p:extLst>
  </p:cSld>
  <p:clrMapOvr>
    <a:masterClrMapping/>
  </p:clrMapOvr>
  <p:transition/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38026"/>
      </p:ext>
    </p:extLst>
  </p:cSld>
  <p:clrMapOvr>
    <a:masterClrMapping/>
  </p:clrMapOvr>
  <p:transition/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39527"/>
      </p:ext>
    </p:extLst>
  </p:cSld>
  <p:clrMapOvr>
    <a:masterClrMapping/>
  </p:clrMapOvr>
  <p:transition/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5326410"/>
      </p:ext>
    </p:extLst>
  </p:cSld>
  <p:clrMapOvr>
    <a:masterClrMapping/>
  </p:clrMapOvr>
  <p:transition/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35470"/>
      </p:ext>
    </p:extLst>
  </p:cSld>
  <p:clrMapOvr>
    <a:masterClrMapping/>
  </p:clrMapOvr>
  <p:transition/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93828"/>
      </p:ext>
    </p:extLst>
  </p:cSld>
  <p:clrMapOvr>
    <a:masterClrMapping/>
  </p:clrMapOvr>
  <p:transition/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40844"/>
      </p:ext>
    </p:extLst>
  </p:cSld>
  <p:clrMapOvr>
    <a:masterClrMapping/>
  </p:clrMapOvr>
  <p:transition/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50911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047994"/>
      </p:ext>
    </p:extLst>
  </p:cSld>
  <p:clrMapOvr>
    <a:masterClrMapping/>
  </p:clrMapOvr>
  <p:transition/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918991"/>
      </p:ext>
    </p:extLst>
  </p:cSld>
  <p:clrMapOvr>
    <a:masterClrMapping/>
  </p:clrMapOvr>
  <p:transition/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Calibri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7688949"/>
      </p:ext>
    </p:extLst>
  </p:cSld>
  <p:clrMapOvr>
    <a:masterClrMapping/>
  </p:clrMapOvr>
  <p:transition/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47207"/>
      </p:ext>
    </p:extLst>
  </p:cSld>
  <p:clrMapOvr>
    <a:masterClrMapping/>
  </p:clrMapOvr>
  <p:transition/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859037"/>
            <a:ext cx="2286000" cy="373558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859037"/>
            <a:ext cx="6800850" cy="3735586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94654"/>
      </p:ext>
    </p:extLst>
  </p:cSld>
  <p:clrMapOvr>
    <a:masterClrMapping/>
  </p:clrMapOvr>
  <p:transition/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19418"/>
      </p:ext>
    </p:extLst>
  </p:cSld>
  <p:clrMapOvr>
    <a:masterClrMapping/>
  </p:clrMapOvr>
  <p:transition/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00275"/>
      </p:ext>
    </p:extLst>
  </p:cSld>
  <p:clrMapOvr>
    <a:masterClrMapping/>
  </p:clrMapOvr>
  <p:transition/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9520746"/>
      </p:ext>
    </p:extLst>
  </p:cSld>
  <p:clrMapOvr>
    <a:masterClrMapping/>
  </p:clrMapOvr>
  <p:transition/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40702"/>
      </p:ext>
    </p:extLst>
  </p:cSld>
  <p:clrMapOvr>
    <a:masterClrMapping/>
  </p:clrMapOvr>
  <p:transition/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47836"/>
      </p:ext>
    </p:extLst>
  </p:cSld>
  <p:clrMapOvr>
    <a:masterClrMapping/>
  </p:clrMapOvr>
  <p:transition/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3970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7727703"/>
      </p:ext>
    </p:extLst>
  </p:cSld>
  <p:clrMapOvr>
    <a:masterClrMapping/>
  </p:clrMapOvr>
  <p:transition/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6101805"/>
      </p:ext>
    </p:extLst>
  </p:cSld>
  <p:clrMapOvr>
    <a:masterClrMapping/>
  </p:clrMapOvr>
  <p:transition/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5767129"/>
      </p:ext>
    </p:extLst>
  </p:cSld>
  <p:clrMapOvr>
    <a:masterClrMapping/>
  </p:clrMapOvr>
  <p:transition/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Calibri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8919565"/>
      </p:ext>
    </p:extLst>
  </p:cSld>
  <p:clrMapOvr>
    <a:masterClrMapping/>
  </p:clrMapOvr>
  <p:transition/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41266"/>
      </p:ext>
    </p:extLst>
  </p:cSld>
  <p:clrMapOvr>
    <a:masterClrMapping/>
  </p:clrMapOvr>
  <p:transition/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200151"/>
            <a:ext cx="2286000" cy="33944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200151"/>
            <a:ext cx="680085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029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368769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901700" y="74295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231900" y="742950"/>
            <a:ext cx="7531100" cy="3657600"/>
          </a:xfrm>
        </p:spPr>
        <p:txBody>
          <a:bodyPr/>
          <a:lstStyle>
            <a:lvl1pPr algn="l">
              <a:defRPr b="0" i="0">
                <a:solidFill>
                  <a:srgbClr val="3186C7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8700" y="209884"/>
            <a:ext cx="1384300" cy="33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47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79477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0026"/>
            <a:ext cx="2057400" cy="48047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0026"/>
            <a:ext cx="6115050" cy="48047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53349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4109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23977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9572885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00420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82185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65297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164937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491154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266700" y="742950"/>
            <a:ext cx="857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66700" y="152400"/>
            <a:ext cx="7048500" cy="590550"/>
          </a:xfrm>
        </p:spPr>
        <p:txBody>
          <a:bodyPr/>
          <a:lstStyle>
            <a:lvl1pPr algn="l">
              <a:defRPr b="0" i="0">
                <a:solidFill>
                  <a:srgbClr val="3186C7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8700" y="209884"/>
            <a:ext cx="1384300" cy="33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1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Calibri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4431861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99879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0236" y="1170385"/>
            <a:ext cx="2096691" cy="3424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378" y="1170385"/>
            <a:ext cx="6234708" cy="3424238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3353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44926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78026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32362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964" y="1028106"/>
            <a:ext cx="3700463" cy="40624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028106"/>
            <a:ext cx="3700463" cy="40624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8458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4799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14761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88145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93700" y="3606800"/>
            <a:ext cx="8445500" cy="958850"/>
          </a:xfrm>
        </p:spPr>
        <p:txBody>
          <a:bodyPr/>
          <a:lstStyle>
            <a:lvl1pPr algn="l">
              <a:defRPr b="0" i="0">
                <a:solidFill>
                  <a:srgbClr val="3186C7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8700" y="209884"/>
            <a:ext cx="1384300" cy="33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07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811366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2065158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19313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0025"/>
            <a:ext cx="2057400" cy="48904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0025"/>
            <a:ext cx="6115050" cy="48904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98420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29539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40995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626470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2037" y="1447205"/>
            <a:ext cx="3481388" cy="3695700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1447205"/>
            <a:ext cx="3481388" cy="3695700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17580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10277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0218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5200"/>
            <a:ext cx="2032000" cy="3435350"/>
          </a:xfrm>
        </p:spPr>
        <p:txBody>
          <a:bodyPr/>
          <a:lstStyle>
            <a:lvl1pPr marL="0" indent="0">
              <a:buNone/>
              <a:defRPr sz="2800">
                <a:solidFill>
                  <a:srgbClr val="3186C7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Single Title Here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743200" y="74295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8700" y="209884"/>
            <a:ext cx="1384300" cy="33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11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382472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8401910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3543481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6694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19126"/>
            <a:ext cx="2057400" cy="45237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19126"/>
            <a:ext cx="6115050" cy="45237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46795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78247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30724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267660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04237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3282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5200"/>
            <a:ext cx="2032000" cy="1536700"/>
          </a:xfrm>
        </p:spPr>
        <p:txBody>
          <a:bodyPr/>
          <a:lstStyle>
            <a:lvl1pPr marL="0" indent="0">
              <a:buNone/>
              <a:defRPr sz="2800">
                <a:solidFill>
                  <a:srgbClr val="3186C7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743200" y="74295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57200" y="2667000"/>
            <a:ext cx="2032000" cy="1536700"/>
          </a:xfrm>
        </p:spPr>
        <p:txBody>
          <a:bodyPr/>
          <a:lstStyle>
            <a:lvl1pPr marL="0" indent="0">
              <a:buNone/>
              <a:defRPr sz="2800">
                <a:solidFill>
                  <a:srgbClr val="8C8A8E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8700" y="209884"/>
            <a:ext cx="1384300" cy="33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0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52242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489901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7116115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4947113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97911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63129"/>
            <a:ext cx="2057400" cy="43314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3129"/>
            <a:ext cx="6115050" cy="4331494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45329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57264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10593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640065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2496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8C2560D-EC28-3B41-86E8-18F1CE0113B4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26243"/>
            <a:ext cx="8229600" cy="395264"/>
          </a:xfrm>
        </p:spPr>
        <p:txBody>
          <a:bodyPr>
            <a:normAutofit/>
          </a:bodyPr>
          <a:lstStyle>
            <a:lvl1pPr algn="l">
              <a:defRPr sz="2800" b="0" i="0">
                <a:solidFill>
                  <a:srgbClr val="3C90D1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682306"/>
            <a:ext cx="8229600" cy="0"/>
          </a:xfrm>
          <a:prstGeom prst="line">
            <a:avLst/>
          </a:prstGeom>
          <a:ln>
            <a:solidFill>
              <a:srgbClr val="B7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004240"/>
            <a:ext cx="8229600" cy="3299039"/>
          </a:xfrm>
        </p:spPr>
        <p:txBody>
          <a:bodyPr numCol="1" spcCol="0"/>
          <a:lstStyle>
            <a:lvl1pPr marL="342900" indent="-342900">
              <a:lnSpc>
                <a:spcPct val="110000"/>
              </a:lnSpc>
              <a:buSzPct val="138000"/>
              <a:buFontTx/>
              <a:buBlip>
                <a:blip r:embed="rId2"/>
              </a:buBlip>
              <a:defRPr sz="2400" b="0" i="0">
                <a:solidFill>
                  <a:srgbClr val="6C6C6C"/>
                </a:solidFill>
                <a:latin typeface="Helvetica Light"/>
                <a:cs typeface="Helvetica Light"/>
              </a:defRPr>
            </a:lvl1pPr>
            <a:lvl2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2pPr>
            <a:lvl3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3pPr>
            <a:lvl4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4pPr>
            <a:lvl5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pic>
        <p:nvPicPr>
          <p:cNvPr id="13" name="Picture 12" descr="dark logo for slid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302" y="4827747"/>
            <a:ext cx="941832" cy="21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9230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72149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66169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435633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3006676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6378211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6181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2974" y="263129"/>
            <a:ext cx="2058591" cy="43314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3129"/>
            <a:ext cx="6118622" cy="4331494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44790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64807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46321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789433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Content footer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943"/>
            <a:ext cx="8229600" cy="395264"/>
          </a:xfrm>
        </p:spPr>
        <p:txBody>
          <a:bodyPr>
            <a:noAutofit/>
          </a:bodyPr>
          <a:lstStyle>
            <a:lvl1pPr algn="l">
              <a:defRPr sz="2400" b="0" i="0">
                <a:solidFill>
                  <a:schemeClr val="accent1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4240"/>
            <a:ext cx="8229600" cy="3299039"/>
          </a:xfrm>
        </p:spPr>
        <p:txBody>
          <a:bodyPr numCol="1" spcCol="0"/>
          <a:lstStyle>
            <a:lvl1pPr marL="342900" indent="-342900">
              <a:buSzPct val="110000"/>
              <a:buFontTx/>
              <a:buBlip>
                <a:blip r:embed="rId2"/>
              </a:buBlip>
              <a:defRPr sz="1400" b="0" i="0">
                <a:solidFill>
                  <a:srgbClr val="6C6C6C"/>
                </a:solidFill>
                <a:latin typeface="Helvetica Light"/>
                <a:cs typeface="Helvetica Light"/>
              </a:defRPr>
            </a:lvl1pPr>
            <a:lvl2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2pPr>
            <a:lvl3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3pPr>
            <a:lvl4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4pPr>
            <a:lvl5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8C2560D-EC28-3B41-86E8-18F1CE0113B4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720406"/>
            <a:ext cx="8229600" cy="0"/>
          </a:xfrm>
          <a:prstGeom prst="line">
            <a:avLst/>
          </a:prstGeom>
          <a:ln>
            <a:solidFill>
              <a:srgbClr val="B7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4643532"/>
            <a:ext cx="990600" cy="2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3843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40715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75969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89165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032821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6300853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8976091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26455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58367"/>
            <a:ext cx="2057400" cy="43362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8367"/>
            <a:ext cx="6115050" cy="4336256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17724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37839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4944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8.xml"/><Relationship Id="rId3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37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31.xml"/><Relationship Id="rId6" Type="http://schemas.openxmlformats.org/officeDocument/2006/relationships/slideLayout" Target="../slideLayouts/slideLayout136.xml"/><Relationship Id="rId11" Type="http://schemas.openxmlformats.org/officeDocument/2006/relationships/slideLayout" Target="../slideLayouts/slideLayout141.xml"/><Relationship Id="rId5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34.xml"/><Relationship Id="rId9" Type="http://schemas.openxmlformats.org/officeDocument/2006/relationships/slideLayout" Target="../slideLayouts/slideLayout139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9.xml"/><Relationship Id="rId3" Type="http://schemas.openxmlformats.org/officeDocument/2006/relationships/slideLayout" Target="../slideLayouts/slideLayout144.xml"/><Relationship Id="rId7" Type="http://schemas.openxmlformats.org/officeDocument/2006/relationships/slideLayout" Target="../slideLayouts/slideLayout148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3.xml"/><Relationship Id="rId1" Type="http://schemas.openxmlformats.org/officeDocument/2006/relationships/slideLayout" Target="../slideLayouts/slideLayout142.xml"/><Relationship Id="rId6" Type="http://schemas.openxmlformats.org/officeDocument/2006/relationships/slideLayout" Target="../slideLayouts/slideLayout147.xml"/><Relationship Id="rId11" Type="http://schemas.openxmlformats.org/officeDocument/2006/relationships/slideLayout" Target="../slideLayouts/slideLayout152.xml"/><Relationship Id="rId5" Type="http://schemas.openxmlformats.org/officeDocument/2006/relationships/slideLayout" Target="../slideLayouts/slideLayout146.xml"/><Relationship Id="rId10" Type="http://schemas.openxmlformats.org/officeDocument/2006/relationships/slideLayout" Target="../slideLayouts/slideLayout151.xml"/><Relationship Id="rId4" Type="http://schemas.openxmlformats.org/officeDocument/2006/relationships/slideLayout" Target="../slideLayouts/slideLayout145.xml"/><Relationship Id="rId9" Type="http://schemas.openxmlformats.org/officeDocument/2006/relationships/slideLayout" Target="../slideLayouts/slideLayout150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0.xml"/><Relationship Id="rId3" Type="http://schemas.openxmlformats.org/officeDocument/2006/relationships/slideLayout" Target="../slideLayouts/slideLayout155.xml"/><Relationship Id="rId7" Type="http://schemas.openxmlformats.org/officeDocument/2006/relationships/slideLayout" Target="../slideLayouts/slideLayout159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8.xml"/><Relationship Id="rId11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56.xml"/><Relationship Id="rId9" Type="http://schemas.openxmlformats.org/officeDocument/2006/relationships/slideLayout" Target="../slideLayouts/slideLayout161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1.xml"/><Relationship Id="rId3" Type="http://schemas.openxmlformats.org/officeDocument/2006/relationships/slideLayout" Target="../slideLayouts/slideLayout166.xml"/><Relationship Id="rId7" Type="http://schemas.openxmlformats.org/officeDocument/2006/relationships/slideLayout" Target="../slideLayouts/slideLayout170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9.xml"/><Relationship Id="rId11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68.xml"/><Relationship Id="rId10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67.xml"/><Relationship Id="rId9" Type="http://schemas.openxmlformats.org/officeDocument/2006/relationships/slideLayout" Target="../slideLayouts/slideLayout172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2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81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80.xml"/><Relationship Id="rId11" Type="http://schemas.openxmlformats.org/officeDocument/2006/relationships/slideLayout" Target="../slideLayouts/slideLayout185.xml"/><Relationship Id="rId5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84.xml"/><Relationship Id="rId4" Type="http://schemas.openxmlformats.org/officeDocument/2006/relationships/slideLayout" Target="../slideLayouts/slideLayout178.xml"/><Relationship Id="rId9" Type="http://schemas.openxmlformats.org/officeDocument/2006/relationships/slideLayout" Target="../slideLayouts/slideLayout183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3.xml"/><Relationship Id="rId3" Type="http://schemas.openxmlformats.org/officeDocument/2006/relationships/slideLayout" Target="../slideLayouts/slideLayout188.xml"/><Relationship Id="rId7" Type="http://schemas.openxmlformats.org/officeDocument/2006/relationships/slideLayout" Target="../slideLayouts/slideLayout192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7.xml"/><Relationship Id="rId1" Type="http://schemas.openxmlformats.org/officeDocument/2006/relationships/slideLayout" Target="../slideLayouts/slideLayout186.xml"/><Relationship Id="rId6" Type="http://schemas.openxmlformats.org/officeDocument/2006/relationships/slideLayout" Target="../slideLayouts/slideLayout191.xml"/><Relationship Id="rId11" Type="http://schemas.openxmlformats.org/officeDocument/2006/relationships/slideLayout" Target="../slideLayouts/slideLayout196.xml"/><Relationship Id="rId5" Type="http://schemas.openxmlformats.org/officeDocument/2006/relationships/slideLayout" Target="../slideLayouts/slideLayout190.xml"/><Relationship Id="rId10" Type="http://schemas.openxmlformats.org/officeDocument/2006/relationships/slideLayout" Target="../slideLayouts/slideLayout195.xml"/><Relationship Id="rId4" Type="http://schemas.openxmlformats.org/officeDocument/2006/relationships/slideLayout" Target="../slideLayouts/slideLayout189.xml"/><Relationship Id="rId9" Type="http://schemas.openxmlformats.org/officeDocument/2006/relationships/slideLayout" Target="../slideLayouts/slideLayout194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4.xml"/><Relationship Id="rId3" Type="http://schemas.openxmlformats.org/officeDocument/2006/relationships/slideLayout" Target="../slideLayouts/slideLayout199.xml"/><Relationship Id="rId7" Type="http://schemas.openxmlformats.org/officeDocument/2006/relationships/slideLayout" Target="../slideLayouts/slideLayout203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198.xml"/><Relationship Id="rId1" Type="http://schemas.openxmlformats.org/officeDocument/2006/relationships/slideLayout" Target="../slideLayouts/slideLayout197.xml"/><Relationship Id="rId6" Type="http://schemas.openxmlformats.org/officeDocument/2006/relationships/slideLayout" Target="../slideLayouts/slideLayout202.xml"/><Relationship Id="rId11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201.xml"/><Relationship Id="rId10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200.xml"/><Relationship Id="rId9" Type="http://schemas.openxmlformats.org/officeDocument/2006/relationships/slideLayout" Target="../slideLayouts/slideLayout20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5.xml"/><Relationship Id="rId3" Type="http://schemas.openxmlformats.org/officeDocument/2006/relationships/slideLayout" Target="../slideLayouts/slideLayout210.xml"/><Relationship Id="rId7" Type="http://schemas.openxmlformats.org/officeDocument/2006/relationships/slideLayout" Target="../slideLayouts/slideLayout214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09.xml"/><Relationship Id="rId1" Type="http://schemas.openxmlformats.org/officeDocument/2006/relationships/slideLayout" Target="../slideLayouts/slideLayout208.xml"/><Relationship Id="rId6" Type="http://schemas.openxmlformats.org/officeDocument/2006/relationships/slideLayout" Target="../slideLayouts/slideLayout213.xml"/><Relationship Id="rId11" Type="http://schemas.openxmlformats.org/officeDocument/2006/relationships/slideLayout" Target="../slideLayouts/slideLayout218.xml"/><Relationship Id="rId5" Type="http://schemas.openxmlformats.org/officeDocument/2006/relationships/slideLayout" Target="../slideLayouts/slideLayout212.xml"/><Relationship Id="rId10" Type="http://schemas.openxmlformats.org/officeDocument/2006/relationships/slideLayout" Target="../slideLayouts/slideLayout217.xml"/><Relationship Id="rId4" Type="http://schemas.openxmlformats.org/officeDocument/2006/relationships/slideLayout" Target="../slideLayouts/slideLayout211.xml"/><Relationship Id="rId9" Type="http://schemas.openxmlformats.org/officeDocument/2006/relationships/slideLayout" Target="../slideLayouts/slideLayout216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6.xml"/><Relationship Id="rId3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225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0.xml"/><Relationship Id="rId1" Type="http://schemas.openxmlformats.org/officeDocument/2006/relationships/slideLayout" Target="../slideLayouts/slideLayout219.xml"/><Relationship Id="rId6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229.xml"/><Relationship Id="rId5" Type="http://schemas.openxmlformats.org/officeDocument/2006/relationships/slideLayout" Target="../slideLayouts/slideLayout223.xml"/><Relationship Id="rId10" Type="http://schemas.openxmlformats.org/officeDocument/2006/relationships/slideLayout" Target="../slideLayouts/slideLayout228.xml"/><Relationship Id="rId4" Type="http://schemas.openxmlformats.org/officeDocument/2006/relationships/slideLayout" Target="../slideLayouts/slideLayout222.xml"/><Relationship Id="rId9" Type="http://schemas.openxmlformats.org/officeDocument/2006/relationships/slideLayout" Target="../slideLayouts/slideLayout227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7.xml"/><Relationship Id="rId3" Type="http://schemas.openxmlformats.org/officeDocument/2006/relationships/slideLayout" Target="../slideLayouts/slideLayout232.xml"/><Relationship Id="rId7" Type="http://schemas.openxmlformats.org/officeDocument/2006/relationships/slideLayout" Target="../slideLayouts/slideLayout236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1.xml"/><Relationship Id="rId1" Type="http://schemas.openxmlformats.org/officeDocument/2006/relationships/slideLayout" Target="../slideLayouts/slideLayout230.xml"/><Relationship Id="rId6" Type="http://schemas.openxmlformats.org/officeDocument/2006/relationships/slideLayout" Target="../slideLayouts/slideLayout235.xml"/><Relationship Id="rId11" Type="http://schemas.openxmlformats.org/officeDocument/2006/relationships/slideLayout" Target="../slideLayouts/slideLayout240.xml"/><Relationship Id="rId5" Type="http://schemas.openxmlformats.org/officeDocument/2006/relationships/slideLayout" Target="../slideLayouts/slideLayout234.xml"/><Relationship Id="rId10" Type="http://schemas.openxmlformats.org/officeDocument/2006/relationships/slideLayout" Target="../slideLayouts/slideLayout239.xml"/><Relationship Id="rId4" Type="http://schemas.openxmlformats.org/officeDocument/2006/relationships/slideLayout" Target="../slideLayouts/slideLayout233.xml"/><Relationship Id="rId9" Type="http://schemas.openxmlformats.org/officeDocument/2006/relationships/slideLayout" Target="../slideLayouts/slideLayout238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8.xml"/><Relationship Id="rId3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47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2.xml"/><Relationship Id="rId1" Type="http://schemas.openxmlformats.org/officeDocument/2006/relationships/slideLayout" Target="../slideLayouts/slideLayout241.xml"/><Relationship Id="rId6" Type="http://schemas.openxmlformats.org/officeDocument/2006/relationships/slideLayout" Target="../slideLayouts/slideLayout246.xml"/><Relationship Id="rId11" Type="http://schemas.openxmlformats.org/officeDocument/2006/relationships/slideLayout" Target="../slideLayouts/slideLayout251.xml"/><Relationship Id="rId5" Type="http://schemas.openxmlformats.org/officeDocument/2006/relationships/slideLayout" Target="../slideLayouts/slideLayout245.xml"/><Relationship Id="rId10" Type="http://schemas.openxmlformats.org/officeDocument/2006/relationships/slideLayout" Target="../slideLayouts/slideLayout250.xml"/><Relationship Id="rId4" Type="http://schemas.openxmlformats.org/officeDocument/2006/relationships/slideLayout" Target="../slideLayouts/slideLayout244.xml"/><Relationship Id="rId9" Type="http://schemas.openxmlformats.org/officeDocument/2006/relationships/slideLayout" Target="../slideLayouts/slideLayout249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9.xml"/><Relationship Id="rId3" Type="http://schemas.openxmlformats.org/officeDocument/2006/relationships/slideLayout" Target="../slideLayouts/slideLayout254.xml"/><Relationship Id="rId7" Type="http://schemas.openxmlformats.org/officeDocument/2006/relationships/slideLayout" Target="../slideLayouts/slideLayout258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3.xml"/><Relationship Id="rId1" Type="http://schemas.openxmlformats.org/officeDocument/2006/relationships/slideLayout" Target="../slideLayouts/slideLayout252.xml"/><Relationship Id="rId6" Type="http://schemas.openxmlformats.org/officeDocument/2006/relationships/slideLayout" Target="../slideLayouts/slideLayout257.xml"/><Relationship Id="rId11" Type="http://schemas.openxmlformats.org/officeDocument/2006/relationships/slideLayout" Target="../slideLayouts/slideLayout262.xml"/><Relationship Id="rId5" Type="http://schemas.openxmlformats.org/officeDocument/2006/relationships/slideLayout" Target="../slideLayouts/slideLayout256.xml"/><Relationship Id="rId10" Type="http://schemas.openxmlformats.org/officeDocument/2006/relationships/slideLayout" Target="../slideLayouts/slideLayout261.xml"/><Relationship Id="rId4" Type="http://schemas.openxmlformats.org/officeDocument/2006/relationships/slideLayout" Target="../slideLayouts/slideLayout255.xml"/><Relationship Id="rId9" Type="http://schemas.openxmlformats.org/officeDocument/2006/relationships/slideLayout" Target="../slideLayouts/slideLayout260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0.xml"/><Relationship Id="rId3" Type="http://schemas.openxmlformats.org/officeDocument/2006/relationships/slideLayout" Target="../slideLayouts/slideLayout265.xml"/><Relationship Id="rId7" Type="http://schemas.openxmlformats.org/officeDocument/2006/relationships/slideLayout" Target="../slideLayouts/slideLayout269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4.xml"/><Relationship Id="rId1" Type="http://schemas.openxmlformats.org/officeDocument/2006/relationships/slideLayout" Target="../slideLayouts/slideLayout263.xml"/><Relationship Id="rId6" Type="http://schemas.openxmlformats.org/officeDocument/2006/relationships/slideLayout" Target="../slideLayouts/slideLayout268.xml"/><Relationship Id="rId11" Type="http://schemas.openxmlformats.org/officeDocument/2006/relationships/slideLayout" Target="../slideLayouts/slideLayout273.xml"/><Relationship Id="rId5" Type="http://schemas.openxmlformats.org/officeDocument/2006/relationships/slideLayout" Target="../slideLayouts/slideLayout267.xml"/><Relationship Id="rId10" Type="http://schemas.openxmlformats.org/officeDocument/2006/relationships/slideLayout" Target="../slideLayouts/slideLayout272.xml"/><Relationship Id="rId4" Type="http://schemas.openxmlformats.org/officeDocument/2006/relationships/slideLayout" Target="../slideLayouts/slideLayout266.xml"/><Relationship Id="rId9" Type="http://schemas.openxmlformats.org/officeDocument/2006/relationships/slideLayout" Target="../slideLayouts/slideLayout271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1.xml"/><Relationship Id="rId3" Type="http://schemas.openxmlformats.org/officeDocument/2006/relationships/slideLayout" Target="../slideLayouts/slideLayout276.xml"/><Relationship Id="rId7" Type="http://schemas.openxmlformats.org/officeDocument/2006/relationships/slideLayout" Target="../slideLayouts/slideLayout280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5.xml"/><Relationship Id="rId1" Type="http://schemas.openxmlformats.org/officeDocument/2006/relationships/slideLayout" Target="../slideLayouts/slideLayout274.xml"/><Relationship Id="rId6" Type="http://schemas.openxmlformats.org/officeDocument/2006/relationships/slideLayout" Target="../slideLayouts/slideLayout279.xml"/><Relationship Id="rId11" Type="http://schemas.openxmlformats.org/officeDocument/2006/relationships/slideLayout" Target="../slideLayouts/slideLayout284.xml"/><Relationship Id="rId5" Type="http://schemas.openxmlformats.org/officeDocument/2006/relationships/slideLayout" Target="../slideLayouts/slideLayout278.xml"/><Relationship Id="rId10" Type="http://schemas.openxmlformats.org/officeDocument/2006/relationships/slideLayout" Target="../slideLayouts/slideLayout283.xml"/><Relationship Id="rId4" Type="http://schemas.openxmlformats.org/officeDocument/2006/relationships/slideLayout" Target="../slideLayouts/slideLayout277.xml"/><Relationship Id="rId9" Type="http://schemas.openxmlformats.org/officeDocument/2006/relationships/slideLayout" Target="../slideLayouts/slideLayout28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700" y="206375"/>
            <a:ext cx="80391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700" y="1200150"/>
            <a:ext cx="80391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bar.png"/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0847"/>
            <a:ext cx="9144000" cy="16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2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660" r:id="rId1"/>
    <p:sldLayoutId id="2147488664" r:id="rId2"/>
    <p:sldLayoutId id="2147488657" r:id="rId3"/>
    <p:sldLayoutId id="2147488665" r:id="rId4"/>
    <p:sldLayoutId id="2147488663" r:id="rId5"/>
    <p:sldLayoutId id="2147488658" r:id="rId6"/>
    <p:sldLayoutId id="2147488661" r:id="rId7"/>
    <p:sldLayoutId id="2147488689" r:id="rId8"/>
    <p:sldLayoutId id="2147488721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Helvetica Light"/>
          <a:ea typeface="+mj-ea"/>
          <a:cs typeface="Helvetica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rgbClr val="3186C7"/>
          </a:solidFill>
          <a:latin typeface="Helvetica Light"/>
          <a:ea typeface="+mn-ea"/>
          <a:cs typeface="Helvetica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rgbClr val="3186C7"/>
          </a:solidFill>
          <a:latin typeface="Helvetica Light"/>
          <a:ea typeface="+mn-ea"/>
          <a:cs typeface="Helvetica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rgbClr val="3186C7"/>
          </a:solidFill>
          <a:latin typeface="Helvetica Light"/>
          <a:ea typeface="+mn-ea"/>
          <a:cs typeface="Helvetica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3186C7"/>
          </a:solidFill>
          <a:latin typeface="Helvetica Light"/>
          <a:ea typeface="+mn-ea"/>
          <a:cs typeface="Helvetica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rgbClr val="3186C7"/>
          </a:solidFill>
          <a:latin typeface="Helvetica Light"/>
          <a:ea typeface="+mn-ea"/>
          <a:cs typeface="Helvetica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257550"/>
            <a:ext cx="8229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38" r:id="rId1"/>
    <p:sldLayoutId id="2147488439" r:id="rId2"/>
    <p:sldLayoutId id="2147488440" r:id="rId3"/>
    <p:sldLayoutId id="2147488441" r:id="rId4"/>
    <p:sldLayoutId id="2147488442" r:id="rId5"/>
    <p:sldLayoutId id="2147488443" r:id="rId6"/>
    <p:sldLayoutId id="2147488444" r:id="rId7"/>
    <p:sldLayoutId id="2147488445" r:id="rId8"/>
    <p:sldLayoutId id="2147488446" r:id="rId9"/>
    <p:sldLayoutId id="2147488447" r:id="rId10"/>
    <p:sldLayoutId id="2147488448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219075" indent="-47625" algn="ctr" rtl="0" eaLnBrk="1" fontAlgn="base" hangingPunct="1">
        <a:spcBef>
          <a:spcPts val="675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E6E6E6"/>
          </a:solidFill>
          <a:latin typeface="Calibri" charset="0"/>
          <a:ea typeface="+mn-ea"/>
          <a:cs typeface="+mn-cs"/>
          <a:sym typeface="Calibri" charset="0"/>
        </a:defRPr>
      </a:lvl2pPr>
      <a:lvl3pPr marL="390525" indent="-47625" algn="ctr" rtl="0" eaLnBrk="1" fontAlgn="base" hangingPunct="1">
        <a:spcBef>
          <a:spcPts val="563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E6E6E6"/>
          </a:solidFill>
          <a:latin typeface="Calibri" charset="0"/>
          <a:ea typeface="+mn-ea"/>
          <a:cs typeface="+mn-cs"/>
          <a:sym typeface="Calibri" charset="0"/>
        </a:defRPr>
      </a:lvl3pPr>
      <a:lvl4pPr marL="561975" indent="-47625" algn="ctr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E6E6E6"/>
          </a:solidFill>
          <a:latin typeface="Calibri" charset="0"/>
          <a:ea typeface="+mn-ea"/>
          <a:cs typeface="+mn-cs"/>
          <a:sym typeface="Calibri" charset="0"/>
        </a:defRPr>
      </a:lvl4pPr>
      <a:lvl5pPr marL="733425" indent="-47625" algn="ctr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E6E6E6"/>
          </a:solidFill>
          <a:latin typeface="Calibri" charset="0"/>
          <a:ea typeface="+mn-ea"/>
          <a:cs typeface="+mn-cs"/>
          <a:sym typeface="Calibri" charset="0"/>
        </a:defRPr>
      </a:lvl5pPr>
      <a:lvl6pPr marL="904875" indent="-47625" algn="ctr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E6E6E6"/>
          </a:solidFill>
          <a:latin typeface="Calibri" charset="0"/>
          <a:ea typeface="+mn-ea"/>
          <a:cs typeface="+mn-cs"/>
          <a:sym typeface="Calibri" charset="0"/>
        </a:defRPr>
      </a:lvl6pPr>
      <a:lvl7pPr marL="1076325" indent="-47625" algn="ctr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E6E6E6"/>
          </a:solidFill>
          <a:latin typeface="Calibri" charset="0"/>
          <a:ea typeface="+mn-ea"/>
          <a:cs typeface="+mn-cs"/>
          <a:sym typeface="Calibri" charset="0"/>
        </a:defRPr>
      </a:lvl7pPr>
      <a:lvl8pPr marL="1247775" indent="-47625" algn="ctr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E6E6E6"/>
          </a:solidFill>
          <a:latin typeface="Calibri" charset="0"/>
          <a:ea typeface="+mn-ea"/>
          <a:cs typeface="+mn-cs"/>
          <a:sym typeface="Calibri" charset="0"/>
        </a:defRPr>
      </a:lvl8pPr>
      <a:lvl9pPr marL="1419225" indent="-47625" algn="ctr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E6E6E6"/>
          </a:solidFill>
          <a:latin typeface="Calibri" charset="0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257550"/>
            <a:ext cx="8229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50" r:id="rId1"/>
    <p:sldLayoutId id="2147488451" r:id="rId2"/>
    <p:sldLayoutId id="2147488452" r:id="rId3"/>
    <p:sldLayoutId id="2147488453" r:id="rId4"/>
    <p:sldLayoutId id="2147488454" r:id="rId5"/>
    <p:sldLayoutId id="2147488455" r:id="rId6"/>
    <p:sldLayoutId id="2147488456" r:id="rId7"/>
    <p:sldLayoutId id="2147488457" r:id="rId8"/>
    <p:sldLayoutId id="2147488458" r:id="rId9"/>
    <p:sldLayoutId id="2147488459" r:id="rId10"/>
    <p:sldLayoutId id="2147488460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ctr" rtl="0" eaLnBrk="1" fontAlgn="base" hangingPunct="1">
        <a:lnSpc>
          <a:spcPct val="90000"/>
        </a:lnSpc>
        <a:spcBef>
          <a:spcPts val="488"/>
        </a:spcBef>
        <a:spcAft>
          <a:spcPct val="0"/>
        </a:spcAft>
        <a:defRPr sz="20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1pPr>
      <a:lvl2pPr marL="219075" indent="-47625" algn="l" rtl="0" eaLnBrk="1" fontAlgn="base" hangingPunct="1">
        <a:spcBef>
          <a:spcPts val="675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366092"/>
          </a:solidFill>
          <a:latin typeface="Calibri" charset="0"/>
          <a:ea typeface="+mn-ea"/>
          <a:cs typeface="+mn-cs"/>
          <a:sym typeface="Calibri" charset="0"/>
        </a:defRPr>
      </a:lvl2pPr>
      <a:lvl3pPr marL="390525" indent="-47625" algn="l" rtl="0" eaLnBrk="1" fontAlgn="base" hangingPunct="1">
        <a:spcBef>
          <a:spcPts val="563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366092"/>
          </a:solidFill>
          <a:latin typeface="Calibri" charset="0"/>
          <a:ea typeface="+mn-ea"/>
          <a:cs typeface="+mn-cs"/>
          <a:sym typeface="Calibri" charset="0"/>
        </a:defRPr>
      </a:lvl3pPr>
      <a:lvl4pPr marL="561975" indent="-47625" algn="l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366092"/>
          </a:solidFill>
          <a:latin typeface="Calibri" charset="0"/>
          <a:ea typeface="+mn-ea"/>
          <a:cs typeface="+mn-cs"/>
          <a:sym typeface="Calibri" charset="0"/>
        </a:defRPr>
      </a:lvl4pPr>
      <a:lvl5pPr marL="733425" indent="-47625" algn="l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366092"/>
          </a:solidFill>
          <a:latin typeface="Calibri" charset="0"/>
          <a:ea typeface="+mn-ea"/>
          <a:cs typeface="+mn-cs"/>
          <a:sym typeface="Calibri" charset="0"/>
        </a:defRPr>
      </a:lvl5pPr>
      <a:lvl6pPr marL="904875" indent="-47625" algn="l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366092"/>
          </a:solidFill>
          <a:latin typeface="Calibri" charset="0"/>
          <a:ea typeface="+mn-ea"/>
          <a:cs typeface="+mn-cs"/>
          <a:sym typeface="Calibri" charset="0"/>
        </a:defRPr>
      </a:lvl6pPr>
      <a:lvl7pPr marL="1076325" indent="-47625" algn="l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366092"/>
          </a:solidFill>
          <a:latin typeface="Calibri" charset="0"/>
          <a:ea typeface="+mn-ea"/>
          <a:cs typeface="+mn-cs"/>
          <a:sym typeface="Calibri" charset="0"/>
        </a:defRPr>
      </a:lvl7pPr>
      <a:lvl8pPr marL="1247775" indent="-47625" algn="l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366092"/>
          </a:solidFill>
          <a:latin typeface="Calibri" charset="0"/>
          <a:ea typeface="+mn-ea"/>
          <a:cs typeface="+mn-cs"/>
          <a:sym typeface="Calibri" charset="0"/>
        </a:defRPr>
      </a:lvl8pPr>
      <a:lvl9pPr marL="1419225" indent="-47625" algn="l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366092"/>
          </a:solidFill>
          <a:latin typeface="Calibri" charset="0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66738"/>
            <a:ext cx="822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62" r:id="rId1"/>
    <p:sldLayoutId id="2147488463" r:id="rId2"/>
    <p:sldLayoutId id="2147488464" r:id="rId3"/>
    <p:sldLayoutId id="2147488465" r:id="rId4"/>
    <p:sldLayoutId id="2147488466" r:id="rId5"/>
    <p:sldLayoutId id="2147488467" r:id="rId6"/>
    <p:sldLayoutId id="2147488468" r:id="rId7"/>
    <p:sldLayoutId id="2147488469" r:id="rId8"/>
    <p:sldLayoutId id="2147488470" r:id="rId9"/>
    <p:sldLayoutId id="2147488471" r:id="rId10"/>
    <p:sldLayoutId id="2147488472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ctr" rtl="0" eaLnBrk="1" fontAlgn="base" hangingPunct="1">
        <a:lnSpc>
          <a:spcPct val="90000"/>
        </a:lnSpc>
        <a:spcBef>
          <a:spcPts val="488"/>
        </a:spcBef>
        <a:spcAft>
          <a:spcPct val="0"/>
        </a:spcAft>
        <a:defRPr sz="20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219075" indent="-47625" algn="l" rtl="0" eaLnBrk="1" fontAlgn="base" hangingPunct="1">
        <a:spcBef>
          <a:spcPts val="675"/>
        </a:spcBef>
        <a:spcAft>
          <a:spcPct val="0"/>
        </a:spcAft>
        <a:buClr>
          <a:srgbClr val="E6E6E6"/>
        </a:buClr>
        <a:buSzPct val="125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2pPr>
      <a:lvl3pPr marL="390525" indent="-47625" algn="l" rtl="0" eaLnBrk="1" fontAlgn="base" hangingPunct="1">
        <a:spcBef>
          <a:spcPts val="563"/>
        </a:spcBef>
        <a:spcAft>
          <a:spcPct val="0"/>
        </a:spcAft>
        <a:buClr>
          <a:srgbClr val="E6E6E6"/>
        </a:buClr>
        <a:buSzPct val="125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3pPr>
      <a:lvl4pPr marL="56197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25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4pPr>
      <a:lvl5pPr marL="73342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25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5pPr>
      <a:lvl6pPr marL="90487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25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6pPr>
      <a:lvl7pPr marL="107632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25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7pPr>
      <a:lvl8pPr marL="124777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25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8pPr>
      <a:lvl9pPr marL="141922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25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66738"/>
            <a:ext cx="822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74" r:id="rId1"/>
    <p:sldLayoutId id="2147488475" r:id="rId2"/>
    <p:sldLayoutId id="2147488476" r:id="rId3"/>
    <p:sldLayoutId id="2147488477" r:id="rId4"/>
    <p:sldLayoutId id="2147488478" r:id="rId5"/>
    <p:sldLayoutId id="2147488479" r:id="rId6"/>
    <p:sldLayoutId id="2147488480" r:id="rId7"/>
    <p:sldLayoutId id="2147488481" r:id="rId8"/>
    <p:sldLayoutId id="2147488482" r:id="rId9"/>
    <p:sldLayoutId id="2147488483" r:id="rId10"/>
    <p:sldLayoutId id="2147488484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ctr" rtl="0" eaLnBrk="1" fontAlgn="base" hangingPunct="1">
        <a:lnSpc>
          <a:spcPct val="90000"/>
        </a:lnSpc>
        <a:spcBef>
          <a:spcPts val="488"/>
        </a:spcBef>
        <a:spcAft>
          <a:spcPct val="0"/>
        </a:spcAft>
        <a:defRPr sz="20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1pPr>
      <a:lvl2pPr marL="219075" indent="-47625" algn="l" rtl="0" eaLnBrk="1" fontAlgn="base" hangingPunct="1">
        <a:spcBef>
          <a:spcPts val="675"/>
        </a:spcBef>
        <a:spcAft>
          <a:spcPct val="0"/>
        </a:spcAft>
        <a:buClr>
          <a:srgbClr val="366092"/>
        </a:buClr>
        <a:buSzPct val="125000"/>
        <a:buFont typeface="Thonburi" charset="0"/>
        <a:buChar char="•"/>
        <a:defRPr sz="16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2pPr>
      <a:lvl3pPr marL="390525" indent="-47625" algn="l" rtl="0" eaLnBrk="1" fontAlgn="base" hangingPunct="1">
        <a:spcBef>
          <a:spcPts val="563"/>
        </a:spcBef>
        <a:spcAft>
          <a:spcPct val="0"/>
        </a:spcAft>
        <a:buClr>
          <a:srgbClr val="366092"/>
        </a:buClr>
        <a:buSzPct val="125000"/>
        <a:buFont typeface="Thonburi" charset="0"/>
        <a:buChar char="•"/>
        <a:defRPr sz="16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3pPr>
      <a:lvl4pPr marL="561975" indent="-476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125000"/>
        <a:buFont typeface="Thonburi" charset="0"/>
        <a:buChar char="•"/>
        <a:defRPr sz="16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4pPr>
      <a:lvl5pPr marL="733425" indent="-476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125000"/>
        <a:buFont typeface="Thonburi" charset="0"/>
        <a:buChar char="•"/>
        <a:defRPr sz="16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5pPr>
      <a:lvl6pPr marL="904875" indent="-476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125000"/>
        <a:buFont typeface="Thonburi" charset="0"/>
        <a:buChar char="•"/>
        <a:defRPr sz="16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6pPr>
      <a:lvl7pPr marL="1076325" indent="-476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125000"/>
        <a:buFont typeface="Thonburi" charset="0"/>
        <a:buChar char="•"/>
        <a:defRPr sz="16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7pPr>
      <a:lvl8pPr marL="1247775" indent="-476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125000"/>
        <a:buFont typeface="Thonburi" charset="0"/>
        <a:buChar char="•"/>
        <a:defRPr sz="16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8pPr>
      <a:lvl9pPr marL="1419225" indent="-476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125000"/>
        <a:buFont typeface="Thonburi" charset="0"/>
        <a:buChar char="•"/>
        <a:defRPr sz="16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66738"/>
            <a:ext cx="822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13315" name="Oval 2"/>
          <p:cNvSpPr>
            <a:spLocks/>
          </p:cNvSpPr>
          <p:nvPr/>
        </p:nvSpPr>
        <p:spPr bwMode="auto">
          <a:xfrm>
            <a:off x="5805488" y="2563813"/>
            <a:ext cx="1825625" cy="182562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13316" name="Oval 3"/>
          <p:cNvSpPr>
            <a:spLocks/>
          </p:cNvSpPr>
          <p:nvPr/>
        </p:nvSpPr>
        <p:spPr bwMode="auto">
          <a:xfrm>
            <a:off x="3660775" y="2560638"/>
            <a:ext cx="1825625" cy="18240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13317" name="Oval 4"/>
          <p:cNvSpPr>
            <a:spLocks/>
          </p:cNvSpPr>
          <p:nvPr/>
        </p:nvSpPr>
        <p:spPr bwMode="auto">
          <a:xfrm>
            <a:off x="1517650" y="2563813"/>
            <a:ext cx="1825625" cy="182562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86" r:id="rId1"/>
    <p:sldLayoutId id="2147488487" r:id="rId2"/>
    <p:sldLayoutId id="2147488488" r:id="rId3"/>
    <p:sldLayoutId id="2147488489" r:id="rId4"/>
    <p:sldLayoutId id="2147488490" r:id="rId5"/>
    <p:sldLayoutId id="2147488491" r:id="rId6"/>
    <p:sldLayoutId id="2147488492" r:id="rId7"/>
    <p:sldLayoutId id="2147488493" r:id="rId8"/>
    <p:sldLayoutId id="2147488494" r:id="rId9"/>
    <p:sldLayoutId id="2147488495" r:id="rId10"/>
    <p:sldLayoutId id="2147488496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ctr" rtl="0" eaLnBrk="1" fontAlgn="base" hangingPunct="1">
        <a:lnSpc>
          <a:spcPct val="90000"/>
        </a:lnSpc>
        <a:spcBef>
          <a:spcPts val="488"/>
        </a:spcBef>
        <a:spcAft>
          <a:spcPct val="0"/>
        </a:spcAft>
        <a:defRPr sz="20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219075" indent="-47625" algn="l" rtl="0" eaLnBrk="1" fontAlgn="base" hangingPunct="1">
        <a:spcBef>
          <a:spcPts val="675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2pPr>
      <a:lvl3pPr marL="390525" indent="-47625" algn="l" rtl="0" eaLnBrk="1" fontAlgn="base" hangingPunct="1">
        <a:spcBef>
          <a:spcPts val="563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3pPr>
      <a:lvl4pPr marL="56197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4pPr>
      <a:lvl5pPr marL="73342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5pPr>
      <a:lvl6pPr marL="90487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6pPr>
      <a:lvl7pPr marL="107632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7pPr>
      <a:lvl8pPr marL="124777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8pPr>
      <a:lvl9pPr marL="141922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314700" y="1574800"/>
            <a:ext cx="5553075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36938" y="2182813"/>
            <a:ext cx="5464175" cy="243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98" r:id="rId1"/>
    <p:sldLayoutId id="2147488499" r:id="rId2"/>
    <p:sldLayoutId id="2147488500" r:id="rId3"/>
    <p:sldLayoutId id="2147488501" r:id="rId4"/>
    <p:sldLayoutId id="2147488502" r:id="rId5"/>
    <p:sldLayoutId id="2147488503" r:id="rId6"/>
    <p:sldLayoutId id="2147488504" r:id="rId7"/>
    <p:sldLayoutId id="2147488505" r:id="rId8"/>
    <p:sldLayoutId id="2147488506" r:id="rId9"/>
    <p:sldLayoutId id="2147488507" r:id="rId10"/>
    <p:sldLayoutId id="2147488508" r:id="rId1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+mj-lt"/>
          <a:ea typeface="+mj-ea"/>
          <a:cs typeface="+mj-cs"/>
          <a:sym typeface="Lucida Grande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200025" indent="-2000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100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1pPr>
      <a:lvl2pPr marL="573088" indent="-200025" algn="l" rtl="0" eaLnBrk="1" fontAlgn="base" hangingPunct="1">
        <a:spcBef>
          <a:spcPts val="675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2pPr>
      <a:lvl3pPr marL="573088" indent="-200025" algn="l" rtl="0" eaLnBrk="1" fontAlgn="base" hangingPunct="1">
        <a:spcBef>
          <a:spcPts val="563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3pPr>
      <a:lvl4pPr marL="573088" indent="-2000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4pPr>
      <a:lvl5pPr marL="573088" indent="-2000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5pPr>
      <a:lvl6pPr marL="745331" indent="-2000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6pPr>
      <a:lvl7pPr marL="916781" indent="-2000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7pPr>
      <a:lvl8pPr marL="1088231" indent="-2000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8pPr>
      <a:lvl9pPr marL="1259681" indent="-2000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314700" y="1574800"/>
            <a:ext cx="5553075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36938" y="2182813"/>
            <a:ext cx="5464175" cy="243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510" r:id="rId1"/>
    <p:sldLayoutId id="2147488511" r:id="rId2"/>
    <p:sldLayoutId id="2147488512" r:id="rId3"/>
    <p:sldLayoutId id="2147488513" r:id="rId4"/>
    <p:sldLayoutId id="2147488514" r:id="rId5"/>
    <p:sldLayoutId id="2147488515" r:id="rId6"/>
    <p:sldLayoutId id="2147488516" r:id="rId7"/>
    <p:sldLayoutId id="2147488517" r:id="rId8"/>
    <p:sldLayoutId id="2147488518" r:id="rId9"/>
    <p:sldLayoutId id="2147488519" r:id="rId10"/>
    <p:sldLayoutId id="2147488520" r:id="rId1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+mj-lt"/>
          <a:ea typeface="+mj-ea"/>
          <a:cs typeface="+mj-cs"/>
          <a:sym typeface="Lucida Grande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1pPr>
      <a:lvl2pPr marL="95250" indent="-95250" algn="l" rtl="0" eaLnBrk="1" fontAlgn="base" hangingPunct="1">
        <a:spcBef>
          <a:spcPts val="675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2pPr>
      <a:lvl3pPr marL="95250" indent="-95250" algn="l" rtl="0" eaLnBrk="1" fontAlgn="base" hangingPunct="1">
        <a:spcBef>
          <a:spcPts val="563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3pPr>
      <a:lvl4pPr marL="9525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4pPr>
      <a:lvl5pPr marL="9525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5pPr>
      <a:lvl6pPr marL="26670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6pPr>
      <a:lvl7pPr marL="43815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7pPr>
      <a:lvl8pPr marL="60960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8pPr>
      <a:lvl9pPr marL="78105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714750" y="923925"/>
            <a:ext cx="5075238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31"/>
          <a:stretch>
            <a:fillRect/>
          </a:stretch>
        </p:blipFill>
        <p:spPr bwMode="auto">
          <a:xfrm>
            <a:off x="6721475" y="4429125"/>
            <a:ext cx="20034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522" r:id="rId1"/>
    <p:sldLayoutId id="2147488523" r:id="rId2"/>
    <p:sldLayoutId id="2147488524" r:id="rId3"/>
    <p:sldLayoutId id="2147488525" r:id="rId4"/>
    <p:sldLayoutId id="2147488526" r:id="rId5"/>
    <p:sldLayoutId id="2147488527" r:id="rId6"/>
    <p:sldLayoutId id="2147488528" r:id="rId7"/>
    <p:sldLayoutId id="2147488529" r:id="rId8"/>
    <p:sldLayoutId id="2147488530" r:id="rId9"/>
    <p:sldLayoutId id="2147488531" r:id="rId10"/>
    <p:sldLayoutId id="2147488532" r:id="rId11"/>
  </p:sldLayoutIdLst>
  <p:transition/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spcBef>
          <a:spcPts val="450"/>
        </a:spcBef>
        <a:spcAft>
          <a:spcPct val="0"/>
        </a:spcAft>
        <a:defRPr b="1">
          <a:solidFill>
            <a:srgbClr val="0F243E"/>
          </a:solidFill>
          <a:latin typeface="+mn-lt"/>
          <a:ea typeface="+mn-ea"/>
          <a:cs typeface="+mn-cs"/>
          <a:sym typeface="Lucida Grande" charset="0"/>
        </a:defRPr>
      </a:lvl1pPr>
      <a:lvl2pPr marL="92075" indent="-44450" algn="l" rtl="0" eaLnBrk="1" fontAlgn="base" hangingPunct="1">
        <a:spcBef>
          <a:spcPts val="675"/>
        </a:spcBef>
        <a:spcAft>
          <a:spcPct val="0"/>
        </a:spcAft>
        <a:buClr>
          <a:srgbClr val="000000"/>
        </a:buClr>
        <a:buSzPct val="100000"/>
        <a:buFont typeface="Thonburi" charset="0"/>
        <a:buChar char="•"/>
        <a:defRPr b="1">
          <a:solidFill>
            <a:schemeClr val="tx1"/>
          </a:solidFill>
          <a:latin typeface="+mn-lt"/>
          <a:ea typeface="ヒラギノ角ゴ ProN W3" charset="0"/>
          <a:cs typeface="ヒラギノ角ゴ ProN W3" charset="0"/>
          <a:sym typeface="Lucida Grande" charset="0"/>
        </a:defRPr>
      </a:lvl2pPr>
      <a:lvl3pPr marL="185738" indent="-47625" algn="l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Thonburi" charset="0"/>
        <a:buChar char="•"/>
        <a:defRPr sz="1600" b="1">
          <a:solidFill>
            <a:schemeClr val="tx1"/>
          </a:solidFill>
          <a:latin typeface="+mn-lt"/>
          <a:ea typeface="ヒラギノ角ゴ ProN W3" charset="0"/>
          <a:cs typeface="ヒラギノ角ゴ ProN W3" charset="0"/>
          <a:sym typeface="Lucida Grande" charset="0"/>
        </a:defRPr>
      </a:lvl3pPr>
      <a:lvl4pPr marL="285750" indent="-476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50000"/>
        <a:buFont typeface="Calibri" charset="0"/>
        <a:buChar char="•"/>
        <a:defRPr sz="1400" b="1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381000" indent="-476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Calibri" charset="0"/>
        <a:buChar char="•"/>
        <a:defRPr sz="1200" b="1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552450" indent="-476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Calibri" charset="0"/>
        <a:buChar char="•"/>
        <a:defRPr sz="1200" b="1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723900" indent="-476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Calibri" charset="0"/>
        <a:buChar char="•"/>
        <a:defRPr sz="1200" b="1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895350" indent="-476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Calibri" charset="0"/>
        <a:buChar char="•"/>
        <a:defRPr sz="1200" b="1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1066800" indent="-476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Calibri" charset="0"/>
        <a:buChar char="•"/>
        <a:defRPr sz="1200" b="1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76213" y="1676400"/>
            <a:ext cx="555307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6213" y="2144713"/>
            <a:ext cx="5553075" cy="239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534" r:id="rId1"/>
    <p:sldLayoutId id="2147488535" r:id="rId2"/>
    <p:sldLayoutId id="2147488536" r:id="rId3"/>
    <p:sldLayoutId id="2147488537" r:id="rId4"/>
    <p:sldLayoutId id="2147488538" r:id="rId5"/>
    <p:sldLayoutId id="2147488539" r:id="rId6"/>
    <p:sldLayoutId id="2147488540" r:id="rId7"/>
    <p:sldLayoutId id="2147488541" r:id="rId8"/>
    <p:sldLayoutId id="2147488542" r:id="rId9"/>
    <p:sldLayoutId id="2147488543" r:id="rId10"/>
    <p:sldLayoutId id="2147488544" r:id="rId1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+mj-lt"/>
          <a:ea typeface="+mj-ea"/>
          <a:cs typeface="+mj-cs"/>
          <a:sym typeface="Lucida Grande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lnSpc>
          <a:spcPct val="90000"/>
        </a:lnSpc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1pPr>
      <a:lvl2pPr marL="95250" indent="-95250" algn="l" rtl="0" eaLnBrk="1" fontAlgn="base" hangingPunct="1">
        <a:spcBef>
          <a:spcPts val="675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2pPr>
      <a:lvl3pPr marL="95250" indent="-95250" algn="l" rtl="0" eaLnBrk="1" fontAlgn="base" hangingPunct="1">
        <a:spcBef>
          <a:spcPts val="563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3pPr>
      <a:lvl4pPr marL="9525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4pPr>
      <a:lvl5pPr marL="9525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5pPr>
      <a:lvl6pPr marL="26670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6pPr>
      <a:lvl7pPr marL="43815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7pPr>
      <a:lvl8pPr marL="60960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8pPr>
      <a:lvl9pPr marL="78105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0025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2963" y="1028700"/>
            <a:ext cx="7458075" cy="406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546" r:id="rId1"/>
    <p:sldLayoutId id="2147488547" r:id="rId2"/>
    <p:sldLayoutId id="2147488548" r:id="rId3"/>
    <p:sldLayoutId id="2147488549" r:id="rId4"/>
    <p:sldLayoutId id="2147488550" r:id="rId5"/>
    <p:sldLayoutId id="2147488551" r:id="rId6"/>
    <p:sldLayoutId id="2147488552" r:id="rId7"/>
    <p:sldLayoutId id="2147488553" r:id="rId8"/>
    <p:sldLayoutId id="2147488554" r:id="rId9"/>
    <p:sldLayoutId id="2147488555" r:id="rId10"/>
    <p:sldLayoutId id="2147488556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200025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652463" indent="-200025" algn="l" rtl="0" eaLnBrk="1" fontAlgn="base" hangingPunct="1">
        <a:spcBef>
          <a:spcPts val="675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2pPr>
      <a:lvl3pPr marL="652463" indent="-200025" algn="l" rtl="0" eaLnBrk="1" fontAlgn="base" hangingPunct="1">
        <a:spcBef>
          <a:spcPts val="563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3pPr>
      <a:lvl4pPr marL="6524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4pPr>
      <a:lvl5pPr marL="6524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5pPr>
      <a:lvl6pPr marL="82510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6pPr>
      <a:lvl7pPr marL="99655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7pPr>
      <a:lvl8pPr marL="116800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8pPr>
      <a:lvl9pPr marL="133945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01C75-6E3A-0C43-AC78-5185600B4E67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0AB41-457F-9A4C-A01C-ACD95B8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7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642" r:id="rId1"/>
    <p:sldLayoutId id="2147488643" r:id="rId2"/>
    <p:sldLayoutId id="2147488644" r:id="rId3"/>
    <p:sldLayoutId id="2147488645" r:id="rId4"/>
    <p:sldLayoutId id="2147488646" r:id="rId5"/>
    <p:sldLayoutId id="2147488647" r:id="rId6"/>
    <p:sldLayoutId id="2147488648" r:id="rId7"/>
    <p:sldLayoutId id="2147488649" r:id="rId8"/>
    <p:sldLayoutId id="2147488650" r:id="rId9"/>
    <p:sldLayoutId id="2147488651" r:id="rId10"/>
    <p:sldLayoutId id="214748865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985838"/>
            <a:ext cx="7786688" cy="386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onsolas" charset="0"/>
              </a:rPr>
              <a:t>Click to edit Master text styles</a:t>
            </a:r>
          </a:p>
          <a:p>
            <a:pPr lvl="1"/>
            <a:r>
              <a:rPr lang="en-US" smtClean="0">
                <a:sym typeface="Consolas" charset="0"/>
              </a:rPr>
              <a:t>Second level</a:t>
            </a:r>
          </a:p>
          <a:p>
            <a:pPr lvl="2"/>
            <a:r>
              <a:rPr lang="en-US" smtClean="0">
                <a:sym typeface="Consolas" charset="0"/>
              </a:rPr>
              <a:t>Third level</a:t>
            </a:r>
          </a:p>
          <a:p>
            <a:pPr lvl="3"/>
            <a:r>
              <a:rPr lang="en-US" smtClean="0">
                <a:sym typeface="Consolas" charset="0"/>
              </a:rPr>
              <a:t>Fourth level</a:t>
            </a:r>
          </a:p>
          <a:p>
            <a:pPr lvl="4"/>
            <a:r>
              <a:rPr lang="en-US" smtClean="0">
                <a:sym typeface="Consolas" charset="0"/>
              </a:rPr>
              <a:t>Fifth level</a:t>
            </a:r>
            <a:endParaRPr lang="en-US">
              <a:sym typeface="Consola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558" r:id="rId1"/>
    <p:sldLayoutId id="2147488559" r:id="rId2"/>
    <p:sldLayoutId id="2147488560" r:id="rId3"/>
    <p:sldLayoutId id="2147488561" r:id="rId4"/>
    <p:sldLayoutId id="2147488562" r:id="rId5"/>
    <p:sldLayoutId id="2147488563" r:id="rId6"/>
    <p:sldLayoutId id="2147488564" r:id="rId7"/>
    <p:sldLayoutId id="2147488565" r:id="rId8"/>
    <p:sldLayoutId id="2147488566" r:id="rId9"/>
    <p:sldLayoutId id="2147488567" r:id="rId10"/>
    <p:sldLayoutId id="2147488568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spcBef>
          <a:spcPts val="3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1pPr>
      <a:lvl2pPr marL="47625" indent="-47625" algn="l" rtl="0" eaLnBrk="1" fontAlgn="base" hangingPunct="1">
        <a:spcBef>
          <a:spcPts val="675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2pPr>
      <a:lvl3pPr marL="95250" indent="-95250" algn="l" rtl="0" eaLnBrk="1" fontAlgn="base" hangingPunct="1">
        <a:spcBef>
          <a:spcPts val="563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3pPr>
      <a:lvl4pPr marL="142875" indent="-142875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4pPr>
      <a:lvl5pPr marL="19050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5pPr>
      <a:lvl6pPr marL="36195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6pPr>
      <a:lvl7pPr marL="53340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7pPr>
      <a:lvl8pPr marL="70485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8pPr>
      <a:lvl9pPr marL="87630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6788" y="1000125"/>
            <a:ext cx="7786687" cy="386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onsolas" charset="0"/>
              </a:rPr>
              <a:t>Click to edit Master text styles</a:t>
            </a:r>
          </a:p>
          <a:p>
            <a:pPr lvl="1"/>
            <a:r>
              <a:rPr lang="en-US" smtClean="0">
                <a:sym typeface="Consolas" charset="0"/>
              </a:rPr>
              <a:t>Second level</a:t>
            </a:r>
          </a:p>
          <a:p>
            <a:pPr lvl="2"/>
            <a:r>
              <a:rPr lang="en-US" smtClean="0">
                <a:sym typeface="Consolas" charset="0"/>
              </a:rPr>
              <a:t>Third level</a:t>
            </a:r>
          </a:p>
          <a:p>
            <a:pPr lvl="3"/>
            <a:r>
              <a:rPr lang="en-US" smtClean="0">
                <a:sym typeface="Consolas" charset="0"/>
              </a:rPr>
              <a:t>Fourth level</a:t>
            </a:r>
          </a:p>
          <a:p>
            <a:pPr lvl="4"/>
            <a:r>
              <a:rPr lang="en-US" smtClean="0">
                <a:sym typeface="Consolas" charset="0"/>
              </a:rPr>
              <a:t>Fifth level</a:t>
            </a:r>
            <a:endParaRPr lang="en-US">
              <a:sym typeface="Consola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570" r:id="rId1"/>
    <p:sldLayoutId id="2147488571" r:id="rId2"/>
    <p:sldLayoutId id="2147488572" r:id="rId3"/>
    <p:sldLayoutId id="2147488573" r:id="rId4"/>
    <p:sldLayoutId id="2147488574" r:id="rId5"/>
    <p:sldLayoutId id="2147488575" r:id="rId6"/>
    <p:sldLayoutId id="2147488576" r:id="rId7"/>
    <p:sldLayoutId id="2147488577" r:id="rId8"/>
    <p:sldLayoutId id="2147488578" r:id="rId9"/>
    <p:sldLayoutId id="2147488579" r:id="rId10"/>
    <p:sldLayoutId id="2147488580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spcBef>
          <a:spcPts val="3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1pPr>
      <a:lvl2pPr marL="47625" indent="-47625" algn="l" rtl="0" eaLnBrk="1" fontAlgn="base" hangingPunct="1">
        <a:spcBef>
          <a:spcPts val="675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2pPr>
      <a:lvl3pPr marL="95250" indent="-95250" algn="l" rtl="0" eaLnBrk="1" fontAlgn="base" hangingPunct="1">
        <a:spcBef>
          <a:spcPts val="563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3pPr>
      <a:lvl4pPr marL="142875" indent="-142875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4pPr>
      <a:lvl5pPr marL="19050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5pPr>
      <a:lvl6pPr marL="36195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6pPr>
      <a:lvl7pPr marL="53340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7pPr>
      <a:lvl8pPr marL="70485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8pPr>
      <a:lvl9pPr marL="87630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71638"/>
            <a:ext cx="8424862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582" r:id="rId1"/>
    <p:sldLayoutId id="2147488583" r:id="rId2"/>
    <p:sldLayoutId id="2147488584" r:id="rId3"/>
    <p:sldLayoutId id="2147488585" r:id="rId4"/>
    <p:sldLayoutId id="2147488586" r:id="rId5"/>
    <p:sldLayoutId id="2147488587" r:id="rId6"/>
    <p:sldLayoutId id="2147488588" r:id="rId7"/>
    <p:sldLayoutId id="2147488589" r:id="rId8"/>
    <p:sldLayoutId id="2147488590" r:id="rId9"/>
    <p:sldLayoutId id="2147488591" r:id="rId10"/>
    <p:sldLayoutId id="2147488592" r:id="rId11"/>
  </p:sldLayoutIdLst>
  <p:transition/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ctr" rtl="0" eaLnBrk="1" fontAlgn="base" hangingPunct="1">
        <a:spcBef>
          <a:spcPts val="750"/>
        </a:spcBef>
        <a:spcAft>
          <a:spcPct val="0"/>
        </a:spcAft>
        <a:defRPr sz="3200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1pPr>
      <a:lvl2pPr marL="277813" indent="-106363" algn="ctr" rtl="0" eaLnBrk="1" fontAlgn="base" hangingPunct="1">
        <a:spcBef>
          <a:spcPts val="675"/>
        </a:spcBef>
        <a:spcAft>
          <a:spcPct val="0"/>
        </a:spcAft>
        <a:defRPr sz="3200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2pPr>
      <a:lvl3pPr marL="428625" indent="-85725" algn="ctr" rtl="0" eaLnBrk="1" fontAlgn="base" hangingPunct="1">
        <a:spcBef>
          <a:spcPts val="563"/>
        </a:spcBef>
        <a:spcAft>
          <a:spcPct val="0"/>
        </a:spcAft>
        <a:defRPr sz="3200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3pPr>
      <a:lvl4pPr marL="600075" indent="-85725" algn="ctr" rtl="0" eaLnBrk="1" fontAlgn="base" hangingPunct="1">
        <a:spcBef>
          <a:spcPts val="488"/>
        </a:spcBef>
        <a:spcAft>
          <a:spcPct val="0"/>
        </a:spcAft>
        <a:defRPr sz="3200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4pPr>
      <a:lvl5pPr marL="771525" indent="-85725" algn="ctr" rtl="0" eaLnBrk="1" fontAlgn="base" hangingPunct="1">
        <a:spcBef>
          <a:spcPts val="488"/>
        </a:spcBef>
        <a:spcAft>
          <a:spcPct val="0"/>
        </a:spcAft>
        <a:defRPr sz="3200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5pPr>
      <a:lvl6pPr marL="171450" algn="ctr" rtl="0" eaLnBrk="1" fontAlgn="base" hangingPunct="1">
        <a:spcBef>
          <a:spcPts val="488"/>
        </a:spcBef>
        <a:spcAft>
          <a:spcPct val="0"/>
        </a:spcAft>
        <a:defRPr sz="3200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6pPr>
      <a:lvl7pPr marL="342900" algn="ctr" rtl="0" eaLnBrk="1" fontAlgn="base" hangingPunct="1">
        <a:spcBef>
          <a:spcPts val="488"/>
        </a:spcBef>
        <a:spcAft>
          <a:spcPct val="0"/>
        </a:spcAft>
        <a:defRPr sz="3200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7pPr>
      <a:lvl8pPr marL="514350" algn="ctr" rtl="0" eaLnBrk="1" fontAlgn="base" hangingPunct="1">
        <a:spcBef>
          <a:spcPts val="488"/>
        </a:spcBef>
        <a:spcAft>
          <a:spcPct val="0"/>
        </a:spcAft>
        <a:defRPr sz="3200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8pPr>
      <a:lvl9pPr marL="685800" algn="ctr" rtl="0" eaLnBrk="1" fontAlgn="base" hangingPunct="1">
        <a:spcBef>
          <a:spcPts val="488"/>
        </a:spcBef>
        <a:spcAft>
          <a:spcPct val="0"/>
        </a:spcAft>
        <a:defRPr sz="3200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5763"/>
            <a:ext cx="82296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594" r:id="rId1"/>
    <p:sldLayoutId id="2147488595" r:id="rId2"/>
    <p:sldLayoutId id="2147488596" r:id="rId3"/>
    <p:sldLayoutId id="2147488597" r:id="rId4"/>
    <p:sldLayoutId id="2147488598" r:id="rId5"/>
    <p:sldLayoutId id="2147488599" r:id="rId6"/>
    <p:sldLayoutId id="2147488600" r:id="rId7"/>
    <p:sldLayoutId id="2147488601" r:id="rId8"/>
    <p:sldLayoutId id="2147488602" r:id="rId9"/>
    <p:sldLayoutId id="2147488603" r:id="rId10"/>
    <p:sldLayoutId id="2147488604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spcBef>
          <a:spcPts val="75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277813" indent="-106363" algn="l" rtl="0" eaLnBrk="1" fontAlgn="base" hangingPunct="1">
        <a:spcBef>
          <a:spcPts val="675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428625" indent="-85725" algn="l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6000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7715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9429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11144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12858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14573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606" r:id="rId1"/>
    <p:sldLayoutId id="2147488607" r:id="rId2"/>
    <p:sldLayoutId id="2147488608" r:id="rId3"/>
    <p:sldLayoutId id="2147488609" r:id="rId4"/>
    <p:sldLayoutId id="2147488610" r:id="rId5"/>
    <p:sldLayoutId id="2147488611" r:id="rId6"/>
    <p:sldLayoutId id="2147488612" r:id="rId7"/>
    <p:sldLayoutId id="2147488613" r:id="rId8"/>
    <p:sldLayoutId id="2147488614" r:id="rId9"/>
    <p:sldLayoutId id="2147488615" r:id="rId10"/>
    <p:sldLayoutId id="2147488616" r:id="rId11"/>
  </p:sldLayoutIdLst>
  <p:transition/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spcBef>
          <a:spcPts val="75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277813" indent="-106363" algn="l" rtl="0" eaLnBrk="1" fontAlgn="base" hangingPunct="1">
        <a:spcBef>
          <a:spcPts val="675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428625" indent="-85725" algn="l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6000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7715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9429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11144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12858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14573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858838"/>
            <a:ext cx="9144000" cy="288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618" r:id="rId1"/>
    <p:sldLayoutId id="2147488619" r:id="rId2"/>
    <p:sldLayoutId id="2147488620" r:id="rId3"/>
    <p:sldLayoutId id="2147488621" r:id="rId4"/>
    <p:sldLayoutId id="2147488622" r:id="rId5"/>
    <p:sldLayoutId id="2147488623" r:id="rId6"/>
    <p:sldLayoutId id="2147488624" r:id="rId7"/>
    <p:sldLayoutId id="2147488625" r:id="rId8"/>
    <p:sldLayoutId id="2147488626" r:id="rId9"/>
    <p:sldLayoutId id="2147488627" r:id="rId10"/>
    <p:sldLayoutId id="2147488628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180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18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18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18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18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18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18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18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18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spcBef>
          <a:spcPts val="75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277813" indent="-106363" algn="l" rtl="0" eaLnBrk="1" fontAlgn="base" hangingPunct="1">
        <a:spcBef>
          <a:spcPts val="675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428625" indent="-85725" algn="l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6000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7715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9429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11144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12858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14573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1714500"/>
            <a:ext cx="914400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630" r:id="rId1"/>
    <p:sldLayoutId id="2147488631" r:id="rId2"/>
    <p:sldLayoutId id="2147488632" r:id="rId3"/>
    <p:sldLayoutId id="2147488633" r:id="rId4"/>
    <p:sldLayoutId id="2147488634" r:id="rId5"/>
    <p:sldLayoutId id="2147488635" r:id="rId6"/>
    <p:sldLayoutId id="2147488636" r:id="rId7"/>
    <p:sldLayoutId id="2147488637" r:id="rId8"/>
    <p:sldLayoutId id="2147488638" r:id="rId9"/>
    <p:sldLayoutId id="2147488639" r:id="rId10"/>
    <p:sldLayoutId id="2147488640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90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9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9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9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9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9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9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9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9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spcBef>
          <a:spcPts val="75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277813" indent="-106363" algn="l" rtl="0" eaLnBrk="1" fontAlgn="base" hangingPunct="1">
        <a:spcBef>
          <a:spcPts val="675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428625" indent="-85725" algn="l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6000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7715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9429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11144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12858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14573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0025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2963" y="1028700"/>
            <a:ext cx="7458075" cy="397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354" r:id="rId1"/>
    <p:sldLayoutId id="2147488355" r:id="rId2"/>
    <p:sldLayoutId id="2147488356" r:id="rId3"/>
    <p:sldLayoutId id="2147488357" r:id="rId4"/>
    <p:sldLayoutId id="2147488358" r:id="rId5"/>
    <p:sldLayoutId id="2147488359" r:id="rId6"/>
    <p:sldLayoutId id="2147488360" r:id="rId7"/>
    <p:sldLayoutId id="2147488361" r:id="rId8"/>
    <p:sldLayoutId id="2147488362" r:id="rId9"/>
    <p:sldLayoutId id="2147488363" r:id="rId10"/>
    <p:sldLayoutId id="2147488364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200025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652463" indent="-200025" algn="l" rtl="0" eaLnBrk="1" fontAlgn="base" hangingPunct="1">
        <a:spcBef>
          <a:spcPts val="675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2pPr>
      <a:lvl3pPr marL="652463" indent="-200025" algn="l" rtl="0" eaLnBrk="1" fontAlgn="base" hangingPunct="1">
        <a:spcBef>
          <a:spcPts val="563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3pPr>
      <a:lvl4pPr marL="6524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4pPr>
      <a:lvl5pPr marL="6524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5pPr>
      <a:lvl6pPr marL="82510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6pPr>
      <a:lvl7pPr marL="99655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7pPr>
      <a:lvl8pPr marL="116800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8pPr>
      <a:lvl9pPr marL="133945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1169988"/>
            <a:ext cx="8388350" cy="272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366" r:id="rId1"/>
    <p:sldLayoutId id="2147488367" r:id="rId2"/>
    <p:sldLayoutId id="2147488368" r:id="rId3"/>
    <p:sldLayoutId id="2147488369" r:id="rId4"/>
    <p:sldLayoutId id="2147488370" r:id="rId5"/>
    <p:sldLayoutId id="2147488371" r:id="rId6"/>
    <p:sldLayoutId id="2147488372" r:id="rId7"/>
    <p:sldLayoutId id="2147488373" r:id="rId8"/>
    <p:sldLayoutId id="2147488374" r:id="rId9"/>
    <p:sldLayoutId id="2147488375" r:id="rId10"/>
    <p:sldLayoutId id="2147488376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160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16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16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16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16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16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16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16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16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spcBef>
          <a:spcPts val="75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277813" indent="-106363" algn="l" rtl="0" eaLnBrk="1" fontAlgn="base" hangingPunct="1">
        <a:spcBef>
          <a:spcPts val="675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428625" indent="-85725" algn="l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6000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7715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9429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11144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12858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14573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0025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2963" y="1028700"/>
            <a:ext cx="7458075" cy="406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378" r:id="rId1"/>
    <p:sldLayoutId id="2147488379" r:id="rId2"/>
    <p:sldLayoutId id="2147488380" r:id="rId3"/>
    <p:sldLayoutId id="2147488381" r:id="rId4"/>
    <p:sldLayoutId id="2147488382" r:id="rId5"/>
    <p:sldLayoutId id="2147488383" r:id="rId6"/>
    <p:sldLayoutId id="2147488384" r:id="rId7"/>
    <p:sldLayoutId id="2147488385" r:id="rId8"/>
    <p:sldLayoutId id="2147488386" r:id="rId9"/>
    <p:sldLayoutId id="2147488387" r:id="rId10"/>
    <p:sldLayoutId id="2147488388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200025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652463" indent="-200025" algn="l" rtl="0" eaLnBrk="1" fontAlgn="base" hangingPunct="1">
        <a:spcBef>
          <a:spcPts val="675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2pPr>
      <a:lvl3pPr marL="652463" indent="-200025" algn="l" rtl="0" eaLnBrk="1" fontAlgn="base" hangingPunct="1">
        <a:spcBef>
          <a:spcPts val="563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3pPr>
      <a:lvl4pPr marL="6524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4pPr>
      <a:lvl5pPr marL="6524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5pPr>
      <a:lvl6pPr marL="82510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6pPr>
      <a:lvl7pPr marL="99655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7pPr>
      <a:lvl8pPr marL="116800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8pPr>
      <a:lvl9pPr marL="133945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19125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1447800"/>
            <a:ext cx="7019925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390" r:id="rId1"/>
    <p:sldLayoutId id="2147488391" r:id="rId2"/>
    <p:sldLayoutId id="2147488392" r:id="rId3"/>
    <p:sldLayoutId id="2147488393" r:id="rId4"/>
    <p:sldLayoutId id="2147488394" r:id="rId5"/>
    <p:sldLayoutId id="2147488395" r:id="rId6"/>
    <p:sldLayoutId id="2147488396" r:id="rId7"/>
    <p:sldLayoutId id="2147488397" r:id="rId8"/>
    <p:sldLayoutId id="2147488398" r:id="rId9"/>
    <p:sldLayoutId id="2147488399" r:id="rId10"/>
    <p:sldLayoutId id="2147488400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200025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652463" indent="-200025" algn="l" rtl="0" eaLnBrk="1" fontAlgn="base" hangingPunct="1">
        <a:spcBef>
          <a:spcPts val="675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2pPr>
      <a:lvl3pPr marL="652463" indent="-200025" algn="l" rtl="0" eaLnBrk="1" fontAlgn="base" hangingPunct="1">
        <a:spcBef>
          <a:spcPts val="563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3pPr>
      <a:lvl4pPr marL="6524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4pPr>
      <a:lvl5pPr marL="6524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5pPr>
      <a:lvl6pPr marL="82391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6pPr>
      <a:lvl7pPr marL="9953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7pPr>
      <a:lvl8pPr marL="116681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8pPr>
      <a:lvl9pPr marL="13382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3525"/>
            <a:ext cx="8229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6147" name="Rectangle 2"/>
          <p:cNvSpPr>
            <a:spLocks/>
          </p:cNvSpPr>
          <p:nvPr/>
        </p:nvSpPr>
        <p:spPr bwMode="auto">
          <a:xfrm>
            <a:off x="2076450" y="1152525"/>
            <a:ext cx="2071688" cy="2909888"/>
          </a:xfrm>
          <a:prstGeom prst="rect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6148" name="Line 3"/>
          <p:cNvSpPr>
            <a:spLocks noChangeShapeType="1"/>
          </p:cNvSpPr>
          <p:nvPr/>
        </p:nvSpPr>
        <p:spPr bwMode="auto">
          <a:xfrm>
            <a:off x="2305050" y="2500313"/>
            <a:ext cx="1630363" cy="0"/>
          </a:xfrm>
          <a:prstGeom prst="line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9" name="Rectangle 4"/>
          <p:cNvSpPr>
            <a:spLocks/>
          </p:cNvSpPr>
          <p:nvPr/>
        </p:nvSpPr>
        <p:spPr bwMode="auto">
          <a:xfrm>
            <a:off x="4995863" y="1152525"/>
            <a:ext cx="2071687" cy="2909888"/>
          </a:xfrm>
          <a:prstGeom prst="rect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6150" name="Line 5"/>
          <p:cNvSpPr>
            <a:spLocks noChangeShapeType="1"/>
          </p:cNvSpPr>
          <p:nvPr/>
        </p:nvSpPr>
        <p:spPr bwMode="auto">
          <a:xfrm>
            <a:off x="5224463" y="2500313"/>
            <a:ext cx="1630362" cy="0"/>
          </a:xfrm>
          <a:prstGeom prst="line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02" r:id="rId1"/>
    <p:sldLayoutId id="2147488403" r:id="rId2"/>
    <p:sldLayoutId id="2147488404" r:id="rId3"/>
    <p:sldLayoutId id="2147488405" r:id="rId4"/>
    <p:sldLayoutId id="2147488406" r:id="rId5"/>
    <p:sldLayoutId id="2147488407" r:id="rId6"/>
    <p:sldLayoutId id="2147488408" r:id="rId7"/>
    <p:sldLayoutId id="2147488409" r:id="rId8"/>
    <p:sldLayoutId id="2147488410" r:id="rId9"/>
    <p:sldLayoutId id="2147488411" r:id="rId10"/>
    <p:sldLayoutId id="2147488412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63500" indent="-63500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20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504825" indent="-47625" algn="l" rtl="0" eaLnBrk="1" fontAlgn="base" hangingPunct="1">
        <a:spcBef>
          <a:spcPts val="675"/>
        </a:spcBef>
        <a:spcAft>
          <a:spcPct val="0"/>
        </a:spcAft>
        <a:buClr>
          <a:srgbClr val="E6E6E6"/>
        </a:buClr>
        <a:buSzPct val="89000"/>
        <a:buFont typeface="Thonburi" charset="0"/>
        <a:buChar char="•"/>
        <a:defRPr sz="20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2pPr>
      <a:lvl3pPr marL="285750" indent="-47625" algn="l" rtl="0" eaLnBrk="1" fontAlgn="base" hangingPunct="1">
        <a:spcBef>
          <a:spcPts val="563"/>
        </a:spcBef>
        <a:spcAft>
          <a:spcPct val="0"/>
        </a:spcAft>
        <a:buClr>
          <a:srgbClr val="E6E6E6"/>
        </a:buClr>
        <a:buSzPct val="80000"/>
        <a:buFont typeface="Thonburi" charset="0"/>
        <a:buChar char="•"/>
        <a:defRPr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3pPr>
      <a:lvl4pPr marL="33337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9000"/>
        <a:buFont typeface="Thonburi" charset="0"/>
        <a:buChar char="•"/>
        <a:defRPr sz="16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4pPr>
      <a:lvl5pPr marL="38100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5pPr>
      <a:lvl6pPr marL="55245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6pPr>
      <a:lvl7pPr marL="72390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7pPr>
      <a:lvl8pPr marL="89535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8pPr>
      <a:lvl9pPr marL="106680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61963" y="263525"/>
            <a:ext cx="8229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7171" name="Rectangle 2"/>
          <p:cNvSpPr>
            <a:spLocks/>
          </p:cNvSpPr>
          <p:nvPr/>
        </p:nvSpPr>
        <p:spPr bwMode="auto">
          <a:xfrm>
            <a:off x="842963" y="1266825"/>
            <a:ext cx="2071687" cy="2909888"/>
          </a:xfrm>
          <a:prstGeom prst="rect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7172" name="Rectangle 3"/>
          <p:cNvSpPr>
            <a:spLocks/>
          </p:cNvSpPr>
          <p:nvPr/>
        </p:nvSpPr>
        <p:spPr bwMode="auto">
          <a:xfrm>
            <a:off x="3533775" y="1266825"/>
            <a:ext cx="2071688" cy="2909888"/>
          </a:xfrm>
          <a:prstGeom prst="rect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7173" name="Rectangle 4"/>
          <p:cNvSpPr>
            <a:spLocks/>
          </p:cNvSpPr>
          <p:nvPr/>
        </p:nvSpPr>
        <p:spPr bwMode="auto">
          <a:xfrm>
            <a:off x="6229350" y="1266825"/>
            <a:ext cx="2071688" cy="2909888"/>
          </a:xfrm>
          <a:prstGeom prst="rect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7174" name="Line 5"/>
          <p:cNvSpPr>
            <a:spLocks noChangeShapeType="1"/>
          </p:cNvSpPr>
          <p:nvPr/>
        </p:nvSpPr>
        <p:spPr bwMode="auto">
          <a:xfrm>
            <a:off x="1071563" y="2614613"/>
            <a:ext cx="1630362" cy="0"/>
          </a:xfrm>
          <a:prstGeom prst="line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5" name="Line 6"/>
          <p:cNvSpPr>
            <a:spLocks noChangeShapeType="1"/>
          </p:cNvSpPr>
          <p:nvPr/>
        </p:nvSpPr>
        <p:spPr bwMode="auto">
          <a:xfrm>
            <a:off x="3762375" y="2638425"/>
            <a:ext cx="1630363" cy="0"/>
          </a:xfrm>
          <a:prstGeom prst="line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6" name="Line 7"/>
          <p:cNvSpPr>
            <a:spLocks noChangeShapeType="1"/>
          </p:cNvSpPr>
          <p:nvPr/>
        </p:nvSpPr>
        <p:spPr bwMode="auto">
          <a:xfrm>
            <a:off x="6457950" y="2652713"/>
            <a:ext cx="1630363" cy="0"/>
          </a:xfrm>
          <a:prstGeom prst="line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14" r:id="rId1"/>
    <p:sldLayoutId id="2147488415" r:id="rId2"/>
    <p:sldLayoutId id="2147488416" r:id="rId3"/>
    <p:sldLayoutId id="2147488417" r:id="rId4"/>
    <p:sldLayoutId id="2147488418" r:id="rId5"/>
    <p:sldLayoutId id="2147488419" r:id="rId6"/>
    <p:sldLayoutId id="2147488420" r:id="rId7"/>
    <p:sldLayoutId id="2147488421" r:id="rId8"/>
    <p:sldLayoutId id="2147488422" r:id="rId9"/>
    <p:sldLayoutId id="2147488423" r:id="rId10"/>
    <p:sldLayoutId id="2147488424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63500" indent="-63500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20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504825" indent="-47625" algn="l" rtl="0" eaLnBrk="1" fontAlgn="base" hangingPunct="1">
        <a:spcBef>
          <a:spcPts val="675"/>
        </a:spcBef>
        <a:spcAft>
          <a:spcPct val="0"/>
        </a:spcAft>
        <a:buClr>
          <a:srgbClr val="E6E6E6"/>
        </a:buClr>
        <a:buSzPct val="89000"/>
        <a:buFont typeface="Thonburi" charset="0"/>
        <a:buChar char="•"/>
        <a:defRPr sz="20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2pPr>
      <a:lvl3pPr marL="285750" indent="-47625" algn="l" rtl="0" eaLnBrk="1" fontAlgn="base" hangingPunct="1">
        <a:spcBef>
          <a:spcPts val="563"/>
        </a:spcBef>
        <a:spcAft>
          <a:spcPct val="0"/>
        </a:spcAft>
        <a:buClr>
          <a:srgbClr val="E6E6E6"/>
        </a:buClr>
        <a:buSzPct val="80000"/>
        <a:buFont typeface="Thonburi" charset="0"/>
        <a:buChar char="•"/>
        <a:defRPr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3pPr>
      <a:lvl4pPr marL="33337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9000"/>
        <a:buFont typeface="Thonburi" charset="0"/>
        <a:buChar char="•"/>
        <a:defRPr sz="16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4pPr>
      <a:lvl5pPr marL="38100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5pPr>
      <a:lvl6pPr marL="55245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6pPr>
      <a:lvl7pPr marL="72390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7pPr>
      <a:lvl8pPr marL="89535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8pPr>
      <a:lvl9pPr marL="106680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58763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8195" name="Rectangle 2"/>
          <p:cNvSpPr>
            <a:spLocks/>
          </p:cNvSpPr>
          <p:nvPr/>
        </p:nvSpPr>
        <p:spPr bwMode="auto">
          <a:xfrm>
            <a:off x="304800" y="1362075"/>
            <a:ext cx="1928813" cy="2719388"/>
          </a:xfrm>
          <a:prstGeom prst="rect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>
            <a:off x="557213" y="2709863"/>
            <a:ext cx="1409700" cy="0"/>
          </a:xfrm>
          <a:prstGeom prst="line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7" name="Rectangle 4"/>
          <p:cNvSpPr>
            <a:spLocks/>
          </p:cNvSpPr>
          <p:nvPr/>
        </p:nvSpPr>
        <p:spPr bwMode="auto">
          <a:xfrm>
            <a:off x="2514600" y="1362075"/>
            <a:ext cx="1928813" cy="2719388"/>
          </a:xfrm>
          <a:prstGeom prst="rect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8198" name="Line 5"/>
          <p:cNvSpPr>
            <a:spLocks noChangeShapeType="1"/>
          </p:cNvSpPr>
          <p:nvPr/>
        </p:nvSpPr>
        <p:spPr bwMode="auto">
          <a:xfrm>
            <a:off x="2767013" y="2709863"/>
            <a:ext cx="1409700" cy="0"/>
          </a:xfrm>
          <a:prstGeom prst="line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9" name="Rectangle 6"/>
          <p:cNvSpPr>
            <a:spLocks/>
          </p:cNvSpPr>
          <p:nvPr/>
        </p:nvSpPr>
        <p:spPr bwMode="auto">
          <a:xfrm>
            <a:off x="4710113" y="1362075"/>
            <a:ext cx="1928812" cy="2719388"/>
          </a:xfrm>
          <a:prstGeom prst="rect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8200" name="Line 7"/>
          <p:cNvSpPr>
            <a:spLocks noChangeShapeType="1"/>
          </p:cNvSpPr>
          <p:nvPr/>
        </p:nvSpPr>
        <p:spPr bwMode="auto">
          <a:xfrm>
            <a:off x="4967288" y="2709863"/>
            <a:ext cx="1409700" cy="0"/>
          </a:xfrm>
          <a:prstGeom prst="line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01" name="Rectangle 8"/>
          <p:cNvSpPr>
            <a:spLocks/>
          </p:cNvSpPr>
          <p:nvPr/>
        </p:nvSpPr>
        <p:spPr bwMode="auto">
          <a:xfrm>
            <a:off x="6910388" y="1362075"/>
            <a:ext cx="1928812" cy="2719388"/>
          </a:xfrm>
          <a:prstGeom prst="rect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8202" name="Line 9"/>
          <p:cNvSpPr>
            <a:spLocks noChangeShapeType="1"/>
          </p:cNvSpPr>
          <p:nvPr/>
        </p:nvSpPr>
        <p:spPr bwMode="auto">
          <a:xfrm>
            <a:off x="7162800" y="2709863"/>
            <a:ext cx="1409700" cy="0"/>
          </a:xfrm>
          <a:prstGeom prst="line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26" r:id="rId1"/>
    <p:sldLayoutId id="2147488427" r:id="rId2"/>
    <p:sldLayoutId id="2147488428" r:id="rId3"/>
    <p:sldLayoutId id="2147488429" r:id="rId4"/>
    <p:sldLayoutId id="2147488430" r:id="rId5"/>
    <p:sldLayoutId id="2147488431" r:id="rId6"/>
    <p:sldLayoutId id="2147488432" r:id="rId7"/>
    <p:sldLayoutId id="2147488433" r:id="rId8"/>
    <p:sldLayoutId id="2147488434" r:id="rId9"/>
    <p:sldLayoutId id="2147488435" r:id="rId10"/>
    <p:sldLayoutId id="2147488436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63500" indent="-63500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20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504825" indent="-47625" algn="l" rtl="0" eaLnBrk="1" fontAlgn="base" hangingPunct="1">
        <a:spcBef>
          <a:spcPts val="675"/>
        </a:spcBef>
        <a:spcAft>
          <a:spcPct val="0"/>
        </a:spcAft>
        <a:buClr>
          <a:srgbClr val="E6E6E6"/>
        </a:buClr>
        <a:buSzPct val="89000"/>
        <a:buFont typeface="Thonburi" charset="0"/>
        <a:buChar char="•"/>
        <a:defRPr sz="20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2pPr>
      <a:lvl3pPr marL="285750" indent="-47625" algn="l" rtl="0" eaLnBrk="1" fontAlgn="base" hangingPunct="1">
        <a:spcBef>
          <a:spcPts val="563"/>
        </a:spcBef>
        <a:spcAft>
          <a:spcPct val="0"/>
        </a:spcAft>
        <a:buClr>
          <a:srgbClr val="E6E6E6"/>
        </a:buClr>
        <a:buSzPct val="80000"/>
        <a:buFont typeface="Thonburi" charset="0"/>
        <a:buChar char="•"/>
        <a:defRPr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3pPr>
      <a:lvl4pPr marL="33337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9000"/>
        <a:buFont typeface="Thonburi" charset="0"/>
        <a:buChar char="•"/>
        <a:defRPr sz="16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4pPr>
      <a:lvl5pPr marL="38100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5pPr>
      <a:lvl6pPr marL="55245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6pPr>
      <a:lvl7pPr marL="72390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7pPr>
      <a:lvl8pPr marL="89535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8pPr>
      <a:lvl9pPr marL="106680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5.png"/><Relationship Id="rId10" Type="http://schemas.openxmlformats.org/officeDocument/2006/relationships/image" Target="../media/image26.png"/><Relationship Id="rId4" Type="http://schemas.openxmlformats.org/officeDocument/2006/relationships/image" Target="../media/image14.png"/><Relationship Id="rId9" Type="http://schemas.openxmlformats.org/officeDocument/2006/relationships/image" Target="../media/image25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cast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png"/><Relationship Id="rId11" Type="http://schemas.openxmlformats.org/officeDocument/2006/relationships/image" Target="../media/image12.wmf"/><Relationship Id="rId5" Type="http://schemas.openxmlformats.org/officeDocument/2006/relationships/image" Target="../media/image15.pn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4.png"/><Relationship Id="rId9" Type="http://schemas.openxmlformats.org/officeDocument/2006/relationships/image" Target="../media/image30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msungdforum.com/Devtools/SdkDownload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samsungdforum.com/UxGuide/2013/01_design_principles_for_creating_samsung_apps_content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cast/docs/receiver_app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cast/docs/sender_app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ast.google.com/publish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cast/docs/design_checklist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al-multiscreen.org/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mazon.com/public/solutions/devices/fire-tv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Second Screen - From Mobile to the </a:t>
            </a:r>
            <a:r>
              <a:rPr lang="en-ZA" dirty="0" smtClean="0"/>
              <a:t>Lounge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ZA" dirty="0" smtClean="0"/>
              <a:t>Allan Pead</a:t>
            </a:r>
            <a:endParaRPr lang="en-Z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r>
              <a:rPr lang="en-ZA" sz="1600" dirty="0" err="1" smtClean="0"/>
              <a:t>Xamarin</a:t>
            </a:r>
            <a:r>
              <a:rPr lang="en-ZA" sz="1600" dirty="0" smtClean="0"/>
              <a:t> Authorised Partner</a:t>
            </a:r>
            <a:endParaRPr lang="en-ZA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 smtClean="0"/>
              <a:t>@</a:t>
            </a:r>
            <a:r>
              <a:rPr lang="en-ZA" dirty="0" err="1" smtClean="0"/>
              <a:t>adpead</a:t>
            </a:r>
            <a:r>
              <a:rPr lang="en-ZA" dirty="0" smtClean="0"/>
              <a:t> / apead@adsoftsystems.co.za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51223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5200"/>
            <a:ext cx="2248422" cy="1536700"/>
          </a:xfrm>
        </p:spPr>
        <p:txBody>
          <a:bodyPr/>
          <a:lstStyle/>
          <a:p>
            <a:r>
              <a:rPr lang="en-US" dirty="0" err="1" smtClean="0">
                <a:solidFill>
                  <a:srgbClr val="1F497D"/>
                </a:solidFill>
              </a:rPr>
              <a:t>ChromeCast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>
          <a:xfrm>
            <a:off x="288099" y="3065570"/>
            <a:ext cx="2201101" cy="1138129"/>
          </a:xfrm>
        </p:spPr>
        <p:txBody>
          <a:bodyPr>
            <a:normAutofit fontScale="92500" lnSpcReduction="20000"/>
          </a:bodyPr>
          <a:lstStyle/>
          <a:p>
            <a:endParaRPr lang="en-ZA" b="1" dirty="0" smtClean="0"/>
          </a:p>
          <a:p>
            <a:endParaRPr lang="en-ZA" b="1" dirty="0"/>
          </a:p>
          <a:p>
            <a:pPr algn="ctr"/>
            <a:r>
              <a:rPr lang="en-ZA" sz="2000" dirty="0" smtClean="0"/>
              <a:t>R 599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84" y="4203701"/>
            <a:ext cx="1051916" cy="2545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37" y="1235806"/>
            <a:ext cx="4253304" cy="2830380"/>
          </a:xfrm>
          <a:prstGeom prst="rect">
            <a:avLst/>
          </a:prstGeom>
        </p:spPr>
      </p:pic>
      <p:pic>
        <p:nvPicPr>
          <p:cNvPr id="11266" name="Picture 2" descr="http://www.seomofo.com/downloads/new-google-logo-knockoff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36" y="2091046"/>
            <a:ext cx="2112971" cy="82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3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5200"/>
            <a:ext cx="2173266" cy="1536700"/>
          </a:xfrm>
        </p:spPr>
        <p:txBody>
          <a:bodyPr/>
          <a:lstStyle/>
          <a:p>
            <a:r>
              <a:rPr lang="en-US" dirty="0" err="1" smtClean="0">
                <a:solidFill>
                  <a:srgbClr val="1F497D"/>
                </a:solidFill>
              </a:rPr>
              <a:t>ChomeCast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878" y="3694983"/>
            <a:ext cx="839244" cy="839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8330" y="3718991"/>
            <a:ext cx="814192" cy="814192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024624"/>
              </p:ext>
            </p:extLst>
          </p:nvPr>
        </p:nvGraphicFramePr>
        <p:xfrm>
          <a:off x="7392797" y="3680369"/>
          <a:ext cx="1165160" cy="853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8" name="Bitmap Image" r:id="rId6" imgW="1247760" imgH="914400" progId="Paint.Picture">
                  <p:embed/>
                </p:oleObj>
              </mc:Choice>
              <mc:Fallback>
                <p:oleObj name="Bitmap Image" r:id="rId6" imgW="1247760" imgH="9144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92797" y="3680369"/>
                        <a:ext cx="1165160" cy="853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68878" y="889720"/>
            <a:ext cx="59623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 smtClean="0"/>
              <a:t>Media Streaming</a:t>
            </a:r>
            <a:endParaRPr lang="en-Z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 smtClean="0"/>
              <a:t>Screen Mirroring</a:t>
            </a:r>
            <a:endParaRPr lang="en-ZA" sz="1600" dirty="0"/>
          </a:p>
          <a:p>
            <a:endParaRPr lang="en-Z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 smtClean="0"/>
              <a:t>Cross Platform Mobile Device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 smtClean="0"/>
              <a:t>Low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600" dirty="0"/>
          </a:p>
          <a:p>
            <a:endParaRPr lang="en-ZA" sz="2000" dirty="0"/>
          </a:p>
          <a:p>
            <a:endParaRPr lang="en-ZA" sz="2000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360327"/>
              </p:ext>
            </p:extLst>
          </p:nvPr>
        </p:nvGraphicFramePr>
        <p:xfrm>
          <a:off x="4922730" y="3694983"/>
          <a:ext cx="1132789" cy="814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9" name="Bitmap Image" r:id="rId8" imgW="1219320" imgH="876240" progId="Paint.Picture">
                  <p:embed/>
                </p:oleObj>
              </mc:Choice>
              <mc:Fallback>
                <p:oleObj name="Bitmap Image" r:id="rId8" imgW="1219320" imgH="8762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22730" y="3694983"/>
                        <a:ext cx="1132789" cy="814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55727" y="3683174"/>
            <a:ext cx="1136862" cy="82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7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5200"/>
            <a:ext cx="2173266" cy="1536700"/>
          </a:xfrm>
        </p:spPr>
        <p:txBody>
          <a:bodyPr/>
          <a:lstStyle/>
          <a:p>
            <a:r>
              <a:rPr lang="en-US" dirty="0" err="1" smtClean="0">
                <a:solidFill>
                  <a:srgbClr val="1F497D"/>
                </a:solidFill>
              </a:rPr>
              <a:t>ChomeCast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 smtClean="0"/>
              <a:t>Specs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31923" y="889720"/>
            <a:ext cx="569934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 smtClean="0"/>
              <a:t>OS:		</a:t>
            </a:r>
            <a:r>
              <a:rPr lang="en-ZA" sz="1400" dirty="0" smtClean="0"/>
              <a:t>Chrome* (derivative)</a:t>
            </a:r>
          </a:p>
          <a:p>
            <a:endParaRPr lang="en-ZA" sz="2000" dirty="0" smtClean="0"/>
          </a:p>
          <a:p>
            <a:r>
              <a:rPr lang="en-ZA" sz="2000" dirty="0" smtClean="0"/>
              <a:t>Hardware:</a:t>
            </a:r>
            <a:r>
              <a:rPr lang="en-ZA" sz="1400" dirty="0" smtClean="0"/>
              <a:t>	</a:t>
            </a:r>
            <a:r>
              <a:rPr lang="en-ZA" sz="1400" dirty="0"/>
              <a:t>Marvell </a:t>
            </a:r>
            <a:r>
              <a:rPr lang="en-ZA" sz="1400" dirty="0" smtClean="0"/>
              <a:t>DE3005-A1*</a:t>
            </a:r>
          </a:p>
          <a:p>
            <a:r>
              <a:rPr lang="en-ZA" sz="1400" dirty="0" smtClean="0"/>
              <a:t>		512 </a:t>
            </a:r>
            <a:r>
              <a:rPr lang="en-ZA" sz="1400" dirty="0"/>
              <a:t>MB DDR3L SDRAM</a:t>
            </a:r>
          </a:p>
          <a:p>
            <a:r>
              <a:rPr lang="en-ZA" sz="1400" dirty="0"/>
              <a:t>	</a:t>
            </a:r>
            <a:r>
              <a:rPr lang="en-ZA" sz="1400" dirty="0" smtClean="0"/>
              <a:t>	2 Gig Storage</a:t>
            </a:r>
          </a:p>
          <a:p>
            <a:r>
              <a:rPr lang="en-ZA" sz="1400" dirty="0"/>
              <a:t>	</a:t>
            </a:r>
            <a:r>
              <a:rPr lang="en-ZA" sz="1400" dirty="0" smtClean="0"/>
              <a:t>	</a:t>
            </a:r>
          </a:p>
          <a:p>
            <a:r>
              <a:rPr lang="en-ZA" sz="1400" dirty="0"/>
              <a:t>	</a:t>
            </a:r>
            <a:r>
              <a:rPr lang="en-ZA" sz="1400" dirty="0" smtClean="0"/>
              <a:t>	HDMI</a:t>
            </a:r>
          </a:p>
          <a:p>
            <a:r>
              <a:rPr lang="en-ZA" sz="1400" dirty="0"/>
              <a:t>	</a:t>
            </a:r>
            <a:r>
              <a:rPr lang="en-ZA" sz="1400" smtClean="0"/>
              <a:t>	WIFI</a:t>
            </a:r>
            <a:endParaRPr lang="en-ZA" sz="1400" dirty="0" smtClean="0"/>
          </a:p>
          <a:p>
            <a:r>
              <a:rPr lang="en-ZA" sz="1400" dirty="0"/>
              <a:t>	</a:t>
            </a:r>
            <a:r>
              <a:rPr lang="en-ZA" sz="1400" dirty="0" smtClean="0"/>
              <a:t>	Micro USB (for Power)</a:t>
            </a:r>
          </a:p>
          <a:p>
            <a:r>
              <a:rPr lang="en-ZA" sz="1400" dirty="0"/>
              <a:t>	</a:t>
            </a:r>
            <a:r>
              <a:rPr lang="en-ZA" sz="1400" dirty="0" smtClean="0"/>
              <a:t>	</a:t>
            </a:r>
          </a:p>
          <a:p>
            <a:r>
              <a:rPr lang="en-ZA" sz="1400" dirty="0"/>
              <a:t>	</a:t>
            </a:r>
            <a:r>
              <a:rPr lang="en-ZA" sz="1400" dirty="0" smtClean="0"/>
              <a:t>		</a:t>
            </a:r>
            <a:endParaRPr lang="en-ZA" sz="1400" dirty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 smtClean="0"/>
          </a:p>
        </p:txBody>
      </p:sp>
    </p:spTree>
    <p:extLst>
      <p:ext uri="{BB962C8B-B14F-4D97-AF65-F5344CB8AC3E}">
        <p14:creationId xmlns:p14="http://schemas.microsoft.com/office/powerpoint/2010/main" val="34623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5200"/>
            <a:ext cx="2286000" cy="1536700"/>
          </a:xfrm>
        </p:spPr>
        <p:txBody>
          <a:bodyPr/>
          <a:lstStyle/>
          <a:p>
            <a:r>
              <a:rPr lang="en-US" dirty="0" err="1" smtClean="0">
                <a:solidFill>
                  <a:srgbClr val="1F497D"/>
                </a:solidFill>
              </a:rPr>
              <a:t>ChromeCast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 smtClean="0"/>
              <a:t>Developer Options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06247" y="889720"/>
            <a:ext cx="6025019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 smtClean="0"/>
              <a:t>Receiver Apps:  	JavaScript, Html,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 smtClean="0"/>
              <a:t>Sender Apps:   	Java Android SDK, </a:t>
            </a:r>
            <a:r>
              <a:rPr lang="en-ZA" sz="1600" dirty="0" err="1" smtClean="0"/>
              <a:t>Xamarin.Android</a:t>
            </a:r>
            <a:endParaRPr lang="en-ZA" sz="1600" dirty="0" smtClean="0"/>
          </a:p>
          <a:p>
            <a:r>
              <a:rPr lang="en-ZA" sz="1600" dirty="0"/>
              <a:t>	</a:t>
            </a:r>
            <a:r>
              <a:rPr lang="en-ZA" sz="1600" dirty="0" smtClean="0"/>
              <a:t>	</a:t>
            </a:r>
          </a:p>
          <a:p>
            <a:r>
              <a:rPr lang="en-ZA" sz="1600" dirty="0"/>
              <a:t>	</a:t>
            </a:r>
            <a:r>
              <a:rPr lang="en-ZA" sz="1600" dirty="0" smtClean="0"/>
              <a:t>	Objective C / Swift SDK, </a:t>
            </a:r>
            <a:r>
              <a:rPr lang="en-ZA" sz="1600" dirty="0" err="1" smtClean="0"/>
              <a:t>Xamarin.iOS</a:t>
            </a:r>
            <a:endParaRPr lang="en-ZA" sz="1600" dirty="0" smtClean="0"/>
          </a:p>
          <a:p>
            <a:r>
              <a:rPr lang="en-ZA" sz="1600" dirty="0"/>
              <a:t>	</a:t>
            </a:r>
            <a:r>
              <a:rPr lang="en-ZA" sz="1600" dirty="0" smtClean="0"/>
              <a:t>	</a:t>
            </a:r>
          </a:p>
          <a:p>
            <a:r>
              <a:rPr lang="en-ZA" sz="1600" dirty="0"/>
              <a:t>	</a:t>
            </a:r>
            <a:r>
              <a:rPr lang="en-ZA" sz="1600" dirty="0" smtClean="0"/>
              <a:t>	Chrome Sender SDK Html,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600" dirty="0" smtClean="0"/>
          </a:p>
          <a:p>
            <a:pPr marL="800100" lvl="3" indent="-285750">
              <a:buFont typeface="Arial" panose="020B0604020202020204" pitchFamily="34" charset="0"/>
              <a:buChar char="•"/>
            </a:pPr>
            <a:endParaRPr lang="en-Z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/>
              <a:t>Developers site:   </a:t>
            </a:r>
            <a:r>
              <a:rPr lang="en-ZA" sz="1600" dirty="0">
                <a:hlinkClick r:id="rId3"/>
              </a:rPr>
              <a:t>https://developers.google.com/cast/</a:t>
            </a:r>
            <a:endParaRPr lang="en-Z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000" dirty="0" smtClean="0"/>
          </a:p>
          <a:p>
            <a:endParaRPr lang="en-ZA" sz="2000" dirty="0" smtClean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/>
          </a:p>
          <a:p>
            <a:r>
              <a:rPr lang="en-ZA" sz="2000" dirty="0" smtClean="0"/>
              <a:t>	</a:t>
            </a:r>
            <a:endParaRPr lang="en-ZA" sz="2000" dirty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 smtClean="0"/>
          </a:p>
        </p:txBody>
      </p:sp>
    </p:spTree>
    <p:extLst>
      <p:ext uri="{BB962C8B-B14F-4D97-AF65-F5344CB8AC3E}">
        <p14:creationId xmlns:p14="http://schemas.microsoft.com/office/powerpoint/2010/main" val="410288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Samsung Smart TV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>
          <a:xfrm>
            <a:off x="288099" y="3065570"/>
            <a:ext cx="2201101" cy="1138129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ZA" b="1" dirty="0" smtClean="0"/>
          </a:p>
          <a:p>
            <a:pPr algn="ctr"/>
            <a:r>
              <a:rPr lang="en-ZA" sz="2000" dirty="0" smtClean="0"/>
              <a:t>R 13,900 </a:t>
            </a:r>
          </a:p>
          <a:p>
            <a:pPr algn="ctr"/>
            <a:r>
              <a:rPr lang="en-ZA" sz="2000" dirty="0" smtClean="0"/>
              <a:t>(Series 7)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53" y="1087664"/>
            <a:ext cx="4209035" cy="2828471"/>
          </a:xfrm>
          <a:prstGeom prst="rect">
            <a:avLst/>
          </a:prstGeom>
        </p:spPr>
      </p:pic>
      <p:pic>
        <p:nvPicPr>
          <p:cNvPr id="9218" name="Picture 2" descr="DionWired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83" y="4203699"/>
            <a:ext cx="1310932" cy="30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://upload.wikimedia.org/wikipedia/commons/thumb/2/24/Samsung_Logo.svg/695px-Samsung_Logo.svg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29642"/>
            <a:ext cx="2032000" cy="67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1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5200"/>
            <a:ext cx="2286000" cy="1536700"/>
          </a:xfrm>
        </p:spPr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Samsung Smart TV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06247" y="889720"/>
            <a:ext cx="602501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 smtClean="0"/>
              <a:t>TV with integrated processing in one package</a:t>
            </a:r>
            <a:endParaRPr lang="en-Z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 smtClean="0"/>
              <a:t>Built in Motion Control, Voice Control, Camera (with Face Recognition)</a:t>
            </a:r>
            <a:endParaRPr lang="en-Z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 smtClean="0"/>
              <a:t>3D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 smtClean="0"/>
              <a:t>Media Streaming (All Share / DNLA)</a:t>
            </a:r>
            <a:endParaRPr lang="en-Z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 smtClean="0"/>
              <a:t>Smart Hub</a:t>
            </a:r>
          </a:p>
          <a:p>
            <a:endParaRPr lang="en-ZA" sz="2000" dirty="0" smtClean="0"/>
          </a:p>
          <a:p>
            <a:endParaRPr lang="en-ZA" sz="2000" dirty="0" smtClean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/>
          </a:p>
          <a:p>
            <a:r>
              <a:rPr lang="en-ZA" sz="2000" dirty="0" smtClean="0"/>
              <a:t>	</a:t>
            </a:r>
            <a:endParaRPr lang="en-ZA" sz="2000" dirty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878" y="3694983"/>
            <a:ext cx="839244" cy="839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8330" y="3718991"/>
            <a:ext cx="814192" cy="8141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5256" y="3693939"/>
            <a:ext cx="839244" cy="8392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7234" y="3680369"/>
            <a:ext cx="819501" cy="852814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308084"/>
              </p:ext>
            </p:extLst>
          </p:nvPr>
        </p:nvGraphicFramePr>
        <p:xfrm>
          <a:off x="6828124" y="3680369"/>
          <a:ext cx="876950" cy="852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" name="Bitmap Image" r:id="rId8" imgW="1038240" imgH="1009800" progId="Paint.Picture">
                  <p:embed/>
                </p:oleObj>
              </mc:Choice>
              <mc:Fallback>
                <p:oleObj name="Bitmap Image" r:id="rId8" imgW="1038240" imgH="1009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28124" y="3680369"/>
                        <a:ext cx="876950" cy="8528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38034"/>
              </p:ext>
            </p:extLst>
          </p:nvPr>
        </p:nvGraphicFramePr>
        <p:xfrm>
          <a:off x="7801412" y="3680369"/>
          <a:ext cx="1165160" cy="853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" name="Bitmap Image" r:id="rId10" imgW="1247760" imgH="914400" progId="Paint.Picture">
                  <p:embed/>
                </p:oleObj>
              </mc:Choice>
              <mc:Fallback>
                <p:oleObj name="Bitmap Image" r:id="rId10" imgW="1247760" imgH="9144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01412" y="3680369"/>
                        <a:ext cx="1165160" cy="853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819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5200"/>
            <a:ext cx="2286000" cy="1536700"/>
          </a:xfrm>
        </p:spPr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Samsung Smart TV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 smtClean="0"/>
              <a:t>Specs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331923" y="889720"/>
            <a:ext cx="5699343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 smtClean="0"/>
              <a:t>OS:		</a:t>
            </a:r>
            <a:r>
              <a:rPr lang="en-ZA" sz="1400" dirty="0" smtClean="0"/>
              <a:t>Linux 2.6</a:t>
            </a:r>
          </a:p>
          <a:p>
            <a:r>
              <a:rPr lang="en-ZA" sz="2000" dirty="0" smtClean="0"/>
              <a:t>Resolution:</a:t>
            </a:r>
            <a:r>
              <a:rPr lang="en-ZA" sz="1400" dirty="0" smtClean="0"/>
              <a:t>	</a:t>
            </a:r>
            <a:r>
              <a:rPr lang="en-ZA" sz="1050" dirty="0" smtClean="0"/>
              <a:t>App</a:t>
            </a:r>
            <a:r>
              <a:rPr lang="en-ZA" sz="1050" dirty="0"/>
              <a:t>: 960 x 540 32 </a:t>
            </a:r>
            <a:r>
              <a:rPr lang="en-ZA" sz="1050" dirty="0" err="1"/>
              <a:t>bpp</a:t>
            </a:r>
            <a:endParaRPr lang="en-ZA" sz="1050" dirty="0"/>
          </a:p>
          <a:p>
            <a:r>
              <a:rPr lang="en-ZA" sz="1050" dirty="0" smtClean="0"/>
              <a:t>		Smart </a:t>
            </a:r>
            <a:r>
              <a:rPr lang="en-ZA" sz="1050" dirty="0"/>
              <a:t>Hub:1280 x 720 32 </a:t>
            </a:r>
            <a:r>
              <a:rPr lang="en-ZA" sz="1050" dirty="0" err="1"/>
              <a:t>bpp</a:t>
            </a:r>
            <a:endParaRPr lang="en-ZA" sz="1050" dirty="0"/>
          </a:p>
          <a:p>
            <a:r>
              <a:rPr lang="en-ZA" sz="1050" dirty="0" smtClean="0"/>
              <a:t>		Video</a:t>
            </a:r>
            <a:r>
              <a:rPr lang="en-ZA" sz="1050" dirty="0"/>
              <a:t>: 1920 x 1080 32 </a:t>
            </a:r>
            <a:r>
              <a:rPr lang="en-ZA" sz="1050" dirty="0" err="1"/>
              <a:t>bpp</a:t>
            </a:r>
            <a:endParaRPr lang="en-ZA" sz="1050" dirty="0"/>
          </a:p>
          <a:p>
            <a:r>
              <a:rPr lang="en-ZA" sz="2000" dirty="0" smtClean="0"/>
              <a:t>Hardware:</a:t>
            </a:r>
            <a:r>
              <a:rPr lang="en-ZA" sz="1400" dirty="0" smtClean="0"/>
              <a:t>	</a:t>
            </a:r>
            <a:r>
              <a:rPr lang="en-ZA" sz="1400" dirty="0" err="1" smtClean="0"/>
              <a:t>QuadCore</a:t>
            </a:r>
            <a:r>
              <a:rPr lang="en-ZA" sz="1400" dirty="0" smtClean="0"/>
              <a:t> Processor</a:t>
            </a:r>
          </a:p>
          <a:p>
            <a:r>
              <a:rPr lang="en-ZA" sz="1400" dirty="0"/>
              <a:t>	</a:t>
            </a:r>
            <a:r>
              <a:rPr lang="en-ZA" sz="1400" dirty="0" smtClean="0"/>
              <a:t>	</a:t>
            </a:r>
            <a:r>
              <a:rPr lang="en-ZA" sz="1400" dirty="0"/>
              <a:t>DDR3 memory (1.5GB) 4GB </a:t>
            </a:r>
            <a:r>
              <a:rPr lang="en-ZA" sz="1400" dirty="0" smtClean="0"/>
              <a:t>				Flash Memory</a:t>
            </a:r>
          </a:p>
          <a:p>
            <a:r>
              <a:rPr lang="en-ZA" sz="1400" dirty="0"/>
              <a:t>	</a:t>
            </a:r>
            <a:r>
              <a:rPr lang="en-ZA" sz="1400" dirty="0" smtClean="0"/>
              <a:t>	</a:t>
            </a:r>
          </a:p>
          <a:p>
            <a:r>
              <a:rPr lang="en-ZA" sz="1400" dirty="0"/>
              <a:t>	</a:t>
            </a:r>
            <a:r>
              <a:rPr lang="en-ZA" sz="1400" dirty="0" smtClean="0"/>
              <a:t>	WIFI</a:t>
            </a:r>
          </a:p>
          <a:p>
            <a:r>
              <a:rPr lang="en-ZA" sz="1400" dirty="0"/>
              <a:t>	</a:t>
            </a:r>
            <a:r>
              <a:rPr lang="en-ZA" sz="1400" dirty="0" smtClean="0"/>
              <a:t>	USB 2.0</a:t>
            </a:r>
          </a:p>
          <a:p>
            <a:r>
              <a:rPr lang="en-ZA" sz="1400" dirty="0"/>
              <a:t>	</a:t>
            </a:r>
            <a:r>
              <a:rPr lang="en-ZA" sz="1400" dirty="0" smtClean="0"/>
              <a:t>	Smart Remote</a:t>
            </a:r>
          </a:p>
          <a:p>
            <a:r>
              <a:rPr lang="en-ZA" sz="1400" dirty="0"/>
              <a:t>	</a:t>
            </a:r>
            <a:r>
              <a:rPr lang="en-ZA" sz="1400" dirty="0" smtClean="0"/>
              <a:t>	Camera</a:t>
            </a:r>
          </a:p>
          <a:p>
            <a:r>
              <a:rPr lang="en-ZA" sz="1400" dirty="0"/>
              <a:t>	</a:t>
            </a:r>
            <a:r>
              <a:rPr lang="en-ZA" sz="1400" dirty="0" smtClean="0"/>
              <a:t>	Microphone</a:t>
            </a:r>
          </a:p>
          <a:p>
            <a:r>
              <a:rPr lang="en-ZA" sz="1400" dirty="0" smtClean="0"/>
              <a:t>	</a:t>
            </a:r>
            <a:endParaRPr lang="en-ZA" sz="1400" dirty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 smtClean="0"/>
          </a:p>
        </p:txBody>
      </p:sp>
    </p:spTree>
    <p:extLst>
      <p:ext uri="{BB962C8B-B14F-4D97-AF65-F5344CB8AC3E}">
        <p14:creationId xmlns:p14="http://schemas.microsoft.com/office/powerpoint/2010/main" val="138168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5200"/>
            <a:ext cx="2286000" cy="1536700"/>
          </a:xfrm>
        </p:spPr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Samsung Smart TV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 smtClean="0"/>
              <a:t>Developer Options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06247" y="889720"/>
            <a:ext cx="602501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 smtClean="0"/>
              <a:t>JavaScript, </a:t>
            </a:r>
            <a:r>
              <a:rPr lang="en-ZA" sz="1600" dirty="0"/>
              <a:t>CSS, HTML, </a:t>
            </a:r>
            <a:r>
              <a:rPr lang="en-ZA" sz="1600" dirty="0" smtClean="0"/>
              <a:t>FLASH*, supports </a:t>
            </a:r>
            <a:r>
              <a:rPr lang="en-ZA" sz="1600" dirty="0" err="1" smtClean="0"/>
              <a:t>NaCl</a:t>
            </a:r>
            <a:r>
              <a:rPr lang="en-ZA" sz="16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 smtClean="0"/>
              <a:t>SDK Includes IDE and Emulator (Virtual Box)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 smtClean="0"/>
              <a:t>SDK </a:t>
            </a:r>
            <a:r>
              <a:rPr lang="en-ZA" sz="1600" dirty="0"/>
              <a:t>downloadable from </a:t>
            </a:r>
            <a:r>
              <a:rPr lang="en-ZA" sz="1600" dirty="0">
                <a:hlinkClick r:id="rId3"/>
              </a:rPr>
              <a:t>http://</a:t>
            </a:r>
            <a:r>
              <a:rPr lang="en-ZA" sz="1600" dirty="0" smtClean="0">
                <a:hlinkClick r:id="rId3"/>
              </a:rPr>
              <a:t>www.samsungdforum.com/Devtools/SdkDownload</a:t>
            </a:r>
            <a:endParaRPr lang="en-Z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1600" dirty="0" smtClean="0"/>
              <a:t>Smart TV </a:t>
            </a:r>
            <a:r>
              <a:rPr lang="en-ZA" sz="1600" dirty="0"/>
              <a:t>design principles  </a:t>
            </a:r>
            <a:r>
              <a:rPr lang="en-ZA" sz="1600" dirty="0">
                <a:hlinkClick r:id="rId4"/>
              </a:rPr>
              <a:t>http://www.samsungdforum.com/UxGuide/2013/01_design_principles_for_creating_samsung_apps_content.html</a:t>
            </a:r>
            <a:endParaRPr lang="en-ZA" sz="1600" dirty="0" smtClean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/>
          </a:p>
          <a:p>
            <a:r>
              <a:rPr lang="en-ZA" sz="2000" dirty="0" smtClean="0"/>
              <a:t>	</a:t>
            </a:r>
            <a:endParaRPr lang="en-ZA" sz="2000" dirty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 smtClean="0"/>
          </a:p>
        </p:txBody>
      </p:sp>
    </p:spTree>
    <p:extLst>
      <p:ext uri="{BB962C8B-B14F-4D97-AF65-F5344CB8AC3E}">
        <p14:creationId xmlns:p14="http://schemas.microsoft.com/office/powerpoint/2010/main" val="110711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5200"/>
            <a:ext cx="2298526" cy="1536700"/>
          </a:xfrm>
        </p:spPr>
        <p:txBody>
          <a:bodyPr/>
          <a:lstStyle/>
          <a:p>
            <a:r>
              <a:rPr lang="en-US" dirty="0" err="1" smtClean="0">
                <a:solidFill>
                  <a:srgbClr val="1F497D"/>
                </a:solidFill>
              </a:rPr>
              <a:t>ChromeCast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>
          <a:xfrm>
            <a:off x="457200" y="2667000"/>
            <a:ext cx="2210844" cy="15367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31299" y="2057835"/>
            <a:ext cx="1866378" cy="1218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 smtClean="0"/>
              <a:t>Sender</a:t>
            </a:r>
            <a:endParaRPr lang="en-ZA" sz="3200" dirty="0"/>
          </a:p>
        </p:txBody>
      </p:sp>
      <p:sp>
        <p:nvSpPr>
          <p:cNvPr id="8" name="Rectangle 7"/>
          <p:cNvSpPr/>
          <p:nvPr/>
        </p:nvSpPr>
        <p:spPr>
          <a:xfrm>
            <a:off x="6352783" y="2057835"/>
            <a:ext cx="1866378" cy="1218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 smtClean="0"/>
              <a:t>Receiver</a:t>
            </a:r>
            <a:endParaRPr lang="en-ZA" sz="3200" dirty="0"/>
          </a:p>
        </p:txBody>
      </p:sp>
      <p:cxnSp>
        <p:nvCxnSpPr>
          <p:cNvPr id="11" name="Straight Arrow Connector 10"/>
          <p:cNvCxnSpPr>
            <a:stCxn id="2" idx="3"/>
            <a:endCxn id="8" idx="1"/>
          </p:cNvCxnSpPr>
          <p:nvPr/>
        </p:nvCxnSpPr>
        <p:spPr>
          <a:xfrm>
            <a:off x="4897677" y="2667000"/>
            <a:ext cx="14551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352783" y="1074891"/>
            <a:ext cx="1866378" cy="74956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 err="1" smtClean="0"/>
              <a:t>ChromeCast</a:t>
            </a:r>
            <a:endParaRPr lang="en-ZA" sz="2000" dirty="0"/>
          </a:p>
        </p:txBody>
      </p:sp>
      <p:sp>
        <p:nvSpPr>
          <p:cNvPr id="15" name="Rectangle 14"/>
          <p:cNvSpPr/>
          <p:nvPr/>
        </p:nvSpPr>
        <p:spPr>
          <a:xfrm>
            <a:off x="3031299" y="1072890"/>
            <a:ext cx="1866378" cy="75156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 smtClean="0"/>
              <a:t>Mobile Device or Chrome</a:t>
            </a:r>
            <a:endParaRPr lang="en-ZA" sz="2000" dirty="0"/>
          </a:p>
        </p:txBody>
      </p:sp>
      <p:sp>
        <p:nvSpPr>
          <p:cNvPr id="16" name="Rectangle 15"/>
          <p:cNvSpPr/>
          <p:nvPr/>
        </p:nvSpPr>
        <p:spPr>
          <a:xfrm>
            <a:off x="3031299" y="3490760"/>
            <a:ext cx="1866378" cy="106871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 smtClean="0"/>
              <a:t>Remote</a:t>
            </a:r>
            <a:endParaRPr lang="en-ZA" sz="2000" dirty="0"/>
          </a:p>
        </p:txBody>
      </p:sp>
      <p:sp>
        <p:nvSpPr>
          <p:cNvPr id="17" name="Rectangle 16"/>
          <p:cNvSpPr/>
          <p:nvPr/>
        </p:nvSpPr>
        <p:spPr>
          <a:xfrm>
            <a:off x="6352783" y="3509548"/>
            <a:ext cx="1866378" cy="10499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 smtClean="0"/>
              <a:t>TV or Second Screen Experience</a:t>
            </a: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61188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5200"/>
            <a:ext cx="2298526" cy="1536700"/>
          </a:xfrm>
        </p:spPr>
        <p:txBody>
          <a:bodyPr/>
          <a:lstStyle/>
          <a:p>
            <a:r>
              <a:rPr lang="en-US" dirty="0" err="1" smtClean="0">
                <a:solidFill>
                  <a:srgbClr val="1F497D"/>
                </a:solidFill>
              </a:rPr>
              <a:t>ChromeCast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 smtClean="0"/>
              <a:t>Choosing a Receiver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55726" y="4334005"/>
            <a:ext cx="626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800" dirty="0"/>
              <a:t>https://developers.google.com/cast/docs/receiver_apps</a:t>
            </a:r>
          </a:p>
        </p:txBody>
      </p:sp>
      <p:pic>
        <p:nvPicPr>
          <p:cNvPr id="15362" name="Picture 2" descr="https://developers.google.com/cast/images/integration_receiver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857" y="583069"/>
            <a:ext cx="3404671" cy="356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19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Apple TV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>
          <a:xfrm>
            <a:off x="288099" y="3065570"/>
            <a:ext cx="2201101" cy="1138129"/>
          </a:xfrm>
        </p:spPr>
        <p:txBody>
          <a:bodyPr>
            <a:normAutofit fontScale="92500" lnSpcReduction="20000"/>
          </a:bodyPr>
          <a:lstStyle/>
          <a:p>
            <a:endParaRPr lang="en-ZA" b="1" dirty="0" smtClean="0"/>
          </a:p>
          <a:p>
            <a:endParaRPr lang="en-ZA" b="1" dirty="0"/>
          </a:p>
          <a:p>
            <a:pPr algn="ctr"/>
            <a:r>
              <a:rPr lang="en-ZA" sz="2000" dirty="0" smtClean="0"/>
              <a:t>R 1,389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180" y="1103934"/>
            <a:ext cx="4509370" cy="31492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84" y="4203701"/>
            <a:ext cx="1051916" cy="2545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64" y="2236423"/>
            <a:ext cx="675755" cy="82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0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5200"/>
            <a:ext cx="2298526" cy="1536700"/>
          </a:xfrm>
        </p:spPr>
        <p:txBody>
          <a:bodyPr/>
          <a:lstStyle/>
          <a:p>
            <a:r>
              <a:rPr lang="en-US" dirty="0" err="1" smtClean="0">
                <a:solidFill>
                  <a:srgbClr val="1F497D"/>
                </a:solidFill>
              </a:rPr>
              <a:t>ChromeCast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 smtClean="0"/>
              <a:t>Custom Receiver</a:t>
            </a:r>
            <a:endParaRPr lang="en-US" dirty="0"/>
          </a:p>
        </p:txBody>
      </p:sp>
      <p:pic>
        <p:nvPicPr>
          <p:cNvPr id="14340" name="Picture 4" descr="https://developers.google.com/cast/images/receiver_diag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03" y="1281721"/>
            <a:ext cx="4560552" cy="244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68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5200"/>
            <a:ext cx="2298526" cy="1536700"/>
          </a:xfrm>
        </p:spPr>
        <p:txBody>
          <a:bodyPr/>
          <a:lstStyle/>
          <a:p>
            <a:r>
              <a:rPr lang="en-US" dirty="0" err="1" smtClean="0">
                <a:solidFill>
                  <a:srgbClr val="1F497D"/>
                </a:solidFill>
              </a:rPr>
              <a:t>ChromeCast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 smtClean="0"/>
              <a:t>Choosing a Sender</a:t>
            </a:r>
            <a:endParaRPr lang="en-US" dirty="0"/>
          </a:p>
        </p:txBody>
      </p:sp>
      <p:pic>
        <p:nvPicPr>
          <p:cNvPr id="14338" name="Picture 2" descr="https://developers.google.com/cast/images/integration_sender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291" y="152897"/>
            <a:ext cx="2383029" cy="387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55726" y="4334005"/>
            <a:ext cx="6263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/>
              <a:t>https://developers.google.com/cast/docs/sender_apps</a:t>
            </a:r>
          </a:p>
        </p:txBody>
      </p:sp>
    </p:spTree>
    <p:extLst>
      <p:ext uri="{BB962C8B-B14F-4D97-AF65-F5344CB8AC3E}">
        <p14:creationId xmlns:p14="http://schemas.microsoft.com/office/powerpoint/2010/main" val="426258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5200"/>
            <a:ext cx="2298526" cy="1536700"/>
          </a:xfrm>
        </p:spPr>
        <p:txBody>
          <a:bodyPr/>
          <a:lstStyle/>
          <a:p>
            <a:r>
              <a:rPr lang="en-US" dirty="0" err="1" smtClean="0">
                <a:solidFill>
                  <a:srgbClr val="1F497D"/>
                </a:solidFill>
              </a:rPr>
              <a:t>ChromeCast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 smtClean="0"/>
              <a:t>Receiver Life Cycle</a:t>
            </a:r>
            <a:endParaRPr lang="en-US" dirty="0"/>
          </a:p>
        </p:txBody>
      </p:sp>
      <p:pic>
        <p:nvPicPr>
          <p:cNvPr id="18434" name="Picture 2" descr="https://developers.google.com/cast/images/receiver_lif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874" y="801687"/>
            <a:ext cx="5600700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88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5200"/>
            <a:ext cx="2298526" cy="1536700"/>
          </a:xfrm>
        </p:spPr>
        <p:txBody>
          <a:bodyPr/>
          <a:lstStyle/>
          <a:p>
            <a:r>
              <a:rPr lang="en-US" dirty="0" err="1" smtClean="0">
                <a:solidFill>
                  <a:srgbClr val="1F497D"/>
                </a:solidFill>
              </a:rPr>
              <a:t>ChromeCast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>
          <a:xfrm>
            <a:off x="457200" y="2667000"/>
            <a:ext cx="2160740" cy="1536700"/>
          </a:xfrm>
        </p:spPr>
        <p:txBody>
          <a:bodyPr/>
          <a:lstStyle/>
          <a:p>
            <a:r>
              <a:rPr lang="en-US" dirty="0" smtClean="0"/>
              <a:t>Registration</a:t>
            </a:r>
            <a:endParaRPr lang="en-US" dirty="0"/>
          </a:p>
        </p:txBody>
      </p:sp>
      <p:sp>
        <p:nvSpPr>
          <p:cNvPr id="2" name="TextBox 1">
            <a:hlinkClick r:id="rId3"/>
          </p:cNvPr>
          <p:cNvSpPr txBox="1"/>
          <p:nvPr/>
        </p:nvSpPr>
        <p:spPr>
          <a:xfrm>
            <a:off x="2868460" y="2082225"/>
            <a:ext cx="7928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https://cast.google.com/publish</a:t>
            </a:r>
            <a:r>
              <a:rPr lang="en-US" sz="3200" dirty="0" smtClean="0"/>
              <a:t>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964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5200"/>
            <a:ext cx="2298526" cy="1536700"/>
          </a:xfrm>
        </p:spPr>
        <p:txBody>
          <a:bodyPr/>
          <a:lstStyle/>
          <a:p>
            <a:r>
              <a:rPr lang="en-US" dirty="0" err="1" smtClean="0">
                <a:solidFill>
                  <a:srgbClr val="1F497D"/>
                </a:solidFill>
              </a:rPr>
              <a:t>ChromeCast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>
          <a:xfrm>
            <a:off x="457200" y="2667000"/>
            <a:ext cx="2160740" cy="1536700"/>
          </a:xfrm>
        </p:spPr>
        <p:txBody>
          <a:bodyPr/>
          <a:lstStyle/>
          <a:p>
            <a:r>
              <a:rPr lang="en-US" dirty="0" smtClean="0"/>
              <a:t>Debugging Custom Receiver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68460" y="2082225"/>
            <a:ext cx="7928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http://[CAST IP ADDRESS]:9222</a:t>
            </a:r>
            <a:r>
              <a:rPr lang="en-US" sz="3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0960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5200"/>
            <a:ext cx="2223370" cy="1536700"/>
          </a:xfrm>
        </p:spPr>
        <p:txBody>
          <a:bodyPr/>
          <a:lstStyle/>
          <a:p>
            <a:r>
              <a:rPr lang="en-US" dirty="0" err="1" smtClean="0">
                <a:solidFill>
                  <a:srgbClr val="1F497D"/>
                </a:solidFill>
              </a:rPr>
              <a:t>ChromeCast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 smtClean="0"/>
              <a:t>UX Design Guidelines</a:t>
            </a:r>
          </a:p>
          <a:p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06247" y="889720"/>
            <a:ext cx="602501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ZA" sz="1800" dirty="0" smtClean="0"/>
          </a:p>
          <a:p>
            <a:endParaRPr lang="en-ZA" sz="1800" dirty="0"/>
          </a:p>
          <a:p>
            <a:pPr marL="457200" lvl="1" indent="-285750">
              <a:buFont typeface="Arial" panose="020B0604020202020204" pitchFamily="34" charset="0"/>
              <a:buChar char="•"/>
            </a:pPr>
            <a:r>
              <a:rPr lang="en-ZA" sz="2400" dirty="0" smtClean="0"/>
              <a:t>Your Sender App is the Remote.  All interactions are via the Sender.</a:t>
            </a:r>
          </a:p>
          <a:p>
            <a:pPr marL="457200" lvl="1" indent="-285750">
              <a:buFont typeface="Arial" panose="020B0604020202020204" pitchFamily="34" charset="0"/>
              <a:buChar char="•"/>
            </a:pPr>
            <a:endParaRPr lang="en-ZA" sz="2400" dirty="0" smtClean="0"/>
          </a:p>
          <a:p>
            <a:pPr marL="457200" lvl="1" indent="-285750">
              <a:buFont typeface="Arial" panose="020B0604020202020204" pitchFamily="34" charset="0"/>
              <a:buChar char="•"/>
            </a:pPr>
            <a:endParaRPr lang="en-ZA" sz="2400" dirty="0" smtClean="0"/>
          </a:p>
          <a:p>
            <a:pPr marL="457200" lvl="1" indent="-285750">
              <a:buFont typeface="Arial" panose="020B0604020202020204" pitchFamily="34" charset="0"/>
              <a:buChar char="•"/>
            </a:pPr>
            <a:r>
              <a:rPr lang="en-ZA" sz="2400" dirty="0" err="1" smtClean="0"/>
              <a:t>ChromeCast</a:t>
            </a:r>
            <a:r>
              <a:rPr lang="en-ZA" sz="2400" dirty="0" smtClean="0"/>
              <a:t> is a low power device.   Receiver should be as lightweight as possible for a smooth experience</a:t>
            </a:r>
          </a:p>
          <a:p>
            <a:pPr marL="457200" lvl="1" indent="-285750">
              <a:buFont typeface="Arial" panose="020B0604020202020204" pitchFamily="34" charset="0"/>
              <a:buChar char="•"/>
            </a:pPr>
            <a:endParaRPr lang="en-ZA" sz="2800" dirty="0"/>
          </a:p>
          <a:p>
            <a:endParaRPr lang="en-ZA" sz="2000" dirty="0" smtClean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/>
          </a:p>
          <a:p>
            <a:r>
              <a:rPr lang="en-ZA" sz="2000" dirty="0" smtClean="0"/>
              <a:t>	</a:t>
            </a:r>
            <a:endParaRPr lang="en-ZA" sz="2000" dirty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 smtClean="0"/>
          </a:p>
        </p:txBody>
      </p:sp>
    </p:spTree>
    <p:extLst>
      <p:ext uri="{BB962C8B-B14F-4D97-AF65-F5344CB8AC3E}">
        <p14:creationId xmlns:p14="http://schemas.microsoft.com/office/powerpoint/2010/main" val="329763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5200"/>
            <a:ext cx="2223370" cy="1536700"/>
          </a:xfrm>
        </p:spPr>
        <p:txBody>
          <a:bodyPr/>
          <a:lstStyle/>
          <a:p>
            <a:r>
              <a:rPr lang="en-US" dirty="0" err="1" smtClean="0">
                <a:solidFill>
                  <a:srgbClr val="1F497D"/>
                </a:solidFill>
              </a:rPr>
              <a:t>ChromeCast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 smtClean="0"/>
              <a:t>UX Design Guidelines</a:t>
            </a:r>
          </a:p>
          <a:p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06247" y="889720"/>
            <a:ext cx="602501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/>
            <a:endParaRPr lang="en-ZA" sz="2000" dirty="0"/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en-ZA" sz="2400" dirty="0" smtClean="0"/>
              <a:t>Should not look “touchable”.  Keep User Interaction elements for Sender App.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endParaRPr lang="en-ZA" sz="2400" dirty="0" smtClean="0"/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en-ZA" sz="2400" dirty="0" smtClean="0"/>
              <a:t>Action is in centre of screen.   Keep any UI elements to </a:t>
            </a:r>
            <a:r>
              <a:rPr lang="en-ZA" sz="2400" dirty="0" smtClean="0"/>
              <a:t>lower </a:t>
            </a:r>
            <a:r>
              <a:rPr lang="en-ZA" sz="2400" dirty="0" smtClean="0"/>
              <a:t>third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endParaRPr lang="en-ZA" sz="2400" dirty="0" smtClean="0"/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en-ZA" sz="2400" dirty="0" smtClean="0"/>
              <a:t>Use Transparency to make UI less apparent</a:t>
            </a:r>
          </a:p>
          <a:p>
            <a:pPr lvl="1" indent="0"/>
            <a:endParaRPr lang="en-ZA" sz="2400" dirty="0" smtClean="0"/>
          </a:p>
          <a:p>
            <a:endParaRPr lang="en-ZA" sz="2000" dirty="0" smtClean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/>
          </a:p>
          <a:p>
            <a:r>
              <a:rPr lang="en-ZA" sz="2000" dirty="0" smtClean="0"/>
              <a:t>	</a:t>
            </a:r>
            <a:endParaRPr lang="en-ZA" sz="2000" dirty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 smtClean="0"/>
          </a:p>
        </p:txBody>
      </p:sp>
    </p:spTree>
    <p:extLst>
      <p:ext uri="{BB962C8B-B14F-4D97-AF65-F5344CB8AC3E}">
        <p14:creationId xmlns:p14="http://schemas.microsoft.com/office/powerpoint/2010/main" val="400657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5200"/>
            <a:ext cx="2223370" cy="1536700"/>
          </a:xfrm>
        </p:spPr>
        <p:txBody>
          <a:bodyPr/>
          <a:lstStyle/>
          <a:p>
            <a:r>
              <a:rPr lang="en-US" dirty="0" err="1" smtClean="0">
                <a:solidFill>
                  <a:srgbClr val="1F497D"/>
                </a:solidFill>
              </a:rPr>
              <a:t>ChromeCast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 smtClean="0"/>
              <a:t>UX Design Guidelines</a:t>
            </a:r>
          </a:p>
          <a:p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06247" y="889720"/>
            <a:ext cx="602501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342900">
              <a:buFont typeface="Arial" panose="020B0604020202020204" pitchFamily="34" charset="0"/>
              <a:buChar char="•"/>
            </a:pPr>
            <a:endParaRPr lang="en-ZA" sz="2000" dirty="0" smtClean="0"/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en-ZA" sz="2400" dirty="0" smtClean="0"/>
              <a:t>Sender is for actions.   Receiver displays state (</a:t>
            </a:r>
            <a:r>
              <a:rPr lang="en-ZA" sz="2400" dirty="0" err="1" smtClean="0"/>
              <a:t>eg</a:t>
            </a:r>
            <a:r>
              <a:rPr lang="en-ZA" sz="2400" dirty="0" smtClean="0"/>
              <a:t>.  if </a:t>
            </a:r>
            <a:r>
              <a:rPr lang="en-ZA" sz="2400" dirty="0"/>
              <a:t>content is paused, the TV should indicate that it is paused, while the mobile device indicates it is ready to start playing (e.g. showing the user a play button</a:t>
            </a:r>
            <a:r>
              <a:rPr lang="en-ZA" sz="2400" dirty="0" smtClean="0"/>
              <a:t>).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endParaRPr lang="en-ZA" sz="2400" dirty="0" smtClean="0"/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en-ZA" sz="2400" dirty="0" smtClean="0"/>
              <a:t>Adhere to Cast Icon guidelines</a:t>
            </a:r>
          </a:p>
          <a:p>
            <a:endParaRPr lang="en-ZA" sz="2000" dirty="0" smtClean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/>
          </a:p>
          <a:p>
            <a:r>
              <a:rPr lang="en-ZA" sz="2000" dirty="0" smtClean="0"/>
              <a:t>	</a:t>
            </a:r>
            <a:endParaRPr lang="en-ZA" sz="2000" dirty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 smtClean="0"/>
          </a:p>
        </p:txBody>
      </p:sp>
    </p:spTree>
    <p:extLst>
      <p:ext uri="{BB962C8B-B14F-4D97-AF65-F5344CB8AC3E}">
        <p14:creationId xmlns:p14="http://schemas.microsoft.com/office/powerpoint/2010/main" val="72526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5200"/>
            <a:ext cx="2223370" cy="1536700"/>
          </a:xfrm>
        </p:spPr>
        <p:txBody>
          <a:bodyPr/>
          <a:lstStyle/>
          <a:p>
            <a:r>
              <a:rPr lang="en-US" dirty="0" err="1" smtClean="0">
                <a:solidFill>
                  <a:srgbClr val="1F497D"/>
                </a:solidFill>
              </a:rPr>
              <a:t>ChromeCast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 smtClean="0"/>
              <a:t>UX Design Guidelines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06247" y="889720"/>
            <a:ext cx="60250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342900">
              <a:buFont typeface="Arial" panose="020B0604020202020204" pitchFamily="34" charset="0"/>
              <a:buChar char="•"/>
            </a:pPr>
            <a:endParaRPr lang="en-ZA" sz="2000" dirty="0" smtClean="0"/>
          </a:p>
          <a:p>
            <a:endParaRPr lang="en-ZA" sz="2000" dirty="0" smtClean="0"/>
          </a:p>
          <a:p>
            <a:endParaRPr lang="en-ZA" sz="2000" dirty="0" smtClean="0"/>
          </a:p>
          <a:p>
            <a:endParaRPr lang="en-ZA" sz="2000" dirty="0" smtClean="0"/>
          </a:p>
          <a:p>
            <a:r>
              <a:rPr lang="en-ZA" sz="1800" dirty="0">
                <a:hlinkClick r:id="rId3"/>
              </a:rPr>
              <a:t>https://developers.google.com/cast/docs/design_checklist</a:t>
            </a:r>
            <a:endParaRPr lang="en-ZA" sz="1800" dirty="0"/>
          </a:p>
          <a:p>
            <a:endParaRPr lang="en-ZA" sz="2000" dirty="0"/>
          </a:p>
          <a:p>
            <a:r>
              <a:rPr lang="en-ZA" sz="2000" dirty="0" smtClean="0"/>
              <a:t>	</a:t>
            </a:r>
            <a:endParaRPr lang="en-ZA" sz="2000" dirty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 smtClean="0"/>
          </a:p>
        </p:txBody>
      </p:sp>
    </p:spTree>
    <p:extLst>
      <p:ext uri="{BB962C8B-B14F-4D97-AF65-F5344CB8AC3E}">
        <p14:creationId xmlns:p14="http://schemas.microsoft.com/office/powerpoint/2010/main" val="112914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5200"/>
            <a:ext cx="2223370" cy="1536700"/>
          </a:xfrm>
        </p:spPr>
        <p:txBody>
          <a:bodyPr/>
          <a:lstStyle/>
          <a:p>
            <a:r>
              <a:rPr lang="en-US" dirty="0" err="1" smtClean="0">
                <a:solidFill>
                  <a:srgbClr val="1F497D"/>
                </a:solidFill>
              </a:rPr>
              <a:t>ChromeCast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 smtClean="0"/>
              <a:t>Building an App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06247" y="889720"/>
            <a:ext cx="60250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342900">
              <a:buFont typeface="Arial" panose="020B0604020202020204" pitchFamily="34" charset="0"/>
              <a:buChar char="•"/>
            </a:pPr>
            <a:endParaRPr lang="en-ZA" sz="2000" dirty="0" smtClean="0"/>
          </a:p>
          <a:p>
            <a:endParaRPr lang="en-ZA" sz="2000" dirty="0" smtClean="0"/>
          </a:p>
          <a:p>
            <a:pPr algn="ctr"/>
            <a:r>
              <a:rPr lang="en-ZA" sz="3600" dirty="0" smtClean="0"/>
              <a:t>Live Demo</a:t>
            </a:r>
            <a:endParaRPr lang="en-ZA" sz="3600" dirty="0"/>
          </a:p>
          <a:p>
            <a:endParaRPr lang="en-ZA" sz="2000" dirty="0"/>
          </a:p>
          <a:p>
            <a:r>
              <a:rPr lang="en-ZA" sz="2000" dirty="0" smtClean="0"/>
              <a:t>	</a:t>
            </a:r>
            <a:endParaRPr lang="en-ZA" sz="2000" dirty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28" y="2644408"/>
            <a:ext cx="3060138" cy="172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1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Apple TV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06247" y="889720"/>
            <a:ext cx="602501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 err="1" smtClean="0"/>
              <a:t>AirPlay</a:t>
            </a:r>
            <a:r>
              <a:rPr lang="en-ZA" sz="1600" dirty="0" smtClean="0"/>
              <a:t>, Mirroring</a:t>
            </a:r>
            <a:endParaRPr lang="en-Z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/>
              <a:t>i</a:t>
            </a:r>
            <a:r>
              <a:rPr lang="en-ZA" sz="1600" dirty="0" smtClean="0"/>
              <a:t>Tunes support	(Music, Video)</a:t>
            </a:r>
            <a:endParaRPr lang="en-ZA" sz="1600" dirty="0"/>
          </a:p>
          <a:p>
            <a:endParaRPr lang="en-Z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 smtClean="0"/>
              <a:t>Media Streaming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 smtClean="0"/>
              <a:t>iCloud</a:t>
            </a:r>
            <a:endParaRPr lang="en-ZA" sz="2000" dirty="0" smtClean="0"/>
          </a:p>
          <a:p>
            <a:endParaRPr lang="en-ZA" sz="2000" dirty="0" smtClean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/>
          </a:p>
          <a:p>
            <a:r>
              <a:rPr lang="en-ZA" sz="2000" dirty="0" smtClean="0"/>
              <a:t>	</a:t>
            </a:r>
            <a:endParaRPr lang="en-ZA" sz="2000" dirty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3158951"/>
            <a:ext cx="942975" cy="981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9044" y="3173565"/>
            <a:ext cx="839244" cy="8392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8496" y="3197573"/>
            <a:ext cx="814192" cy="814192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752555"/>
              </p:ext>
            </p:extLst>
          </p:nvPr>
        </p:nvGraphicFramePr>
        <p:xfrm>
          <a:off x="6018756" y="3173565"/>
          <a:ext cx="1165160" cy="853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Bitmap Image" r:id="rId7" imgW="1247760" imgH="914400" progId="Paint.Picture">
                  <p:embed/>
                </p:oleObj>
              </mc:Choice>
              <mc:Fallback>
                <p:oleObj name="Bitmap Image" r:id="rId7" imgW="1247760" imgH="9144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18756" y="3173565"/>
                        <a:ext cx="1165160" cy="853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96268" y="4225447"/>
            <a:ext cx="19240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20492" y="3173565"/>
            <a:ext cx="960879" cy="829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98654" y="4140026"/>
            <a:ext cx="1092486" cy="61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5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5200"/>
            <a:ext cx="2298526" cy="1536700"/>
          </a:xfrm>
        </p:spPr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Android on TV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 smtClean="0"/>
              <a:t>UX Design Principles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06247" y="889720"/>
            <a:ext cx="6025019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342900">
              <a:buFont typeface="Arial" panose="020B0604020202020204" pitchFamily="34" charset="0"/>
              <a:buChar char="•"/>
            </a:pPr>
            <a:endParaRPr lang="en-ZA" sz="1800" dirty="0" smtClean="0"/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en-ZA" sz="1800" dirty="0" smtClean="0"/>
              <a:t>Interaction is via a remote control.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endParaRPr lang="en-ZA" sz="1800" dirty="0"/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en-ZA" sz="1800" dirty="0" smtClean="0"/>
              <a:t>Honour viewing distances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endParaRPr lang="en-ZA" sz="1800" dirty="0"/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en-ZA" sz="1800" dirty="0" smtClean="0"/>
              <a:t>Simple navigation.  (Avoid nesting)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endParaRPr lang="en-ZA" sz="1800" dirty="0"/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en-ZA" sz="1800" dirty="0" smtClean="0"/>
              <a:t>Consistency across TV paradigms.  (</a:t>
            </a:r>
            <a:r>
              <a:rPr lang="en-ZA" sz="1800" dirty="0" err="1" smtClean="0"/>
              <a:t>Eg</a:t>
            </a:r>
            <a:r>
              <a:rPr lang="en-ZA" sz="1800" dirty="0" smtClean="0"/>
              <a:t>.  Play, pause rewind icons)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endParaRPr lang="en-ZA" sz="1800" dirty="0"/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en-ZA" sz="1800" dirty="0" smtClean="0"/>
              <a:t>Provide clear feedback on controls.   </a:t>
            </a:r>
            <a:r>
              <a:rPr lang="en-ZA" sz="1800" dirty="0" err="1" smtClean="0"/>
              <a:t>Ie</a:t>
            </a:r>
            <a:r>
              <a:rPr lang="en-ZA" sz="1800" dirty="0" smtClean="0"/>
              <a:t> Make control focus apparent.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endParaRPr lang="en-ZA" sz="1800" dirty="0" smtClean="0"/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en-ZA" sz="1800" dirty="0" smtClean="0"/>
              <a:t>Respond quickly</a:t>
            </a:r>
          </a:p>
          <a:p>
            <a:endParaRPr lang="en-ZA" sz="2000" dirty="0" smtClean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/>
          </a:p>
          <a:p>
            <a:r>
              <a:rPr lang="en-ZA" sz="2000" dirty="0" smtClean="0"/>
              <a:t>	</a:t>
            </a:r>
            <a:endParaRPr lang="en-ZA" sz="2000" dirty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 smtClean="0"/>
          </a:p>
        </p:txBody>
      </p:sp>
    </p:spTree>
    <p:extLst>
      <p:ext uri="{BB962C8B-B14F-4D97-AF65-F5344CB8AC3E}">
        <p14:creationId xmlns:p14="http://schemas.microsoft.com/office/powerpoint/2010/main" val="16947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5200"/>
            <a:ext cx="2298526" cy="1536700"/>
          </a:xfrm>
        </p:spPr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Android on TV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 smtClean="0"/>
              <a:t>Building an App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14368" y="1307638"/>
            <a:ext cx="602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600" dirty="0" smtClean="0"/>
              <a:t>Quick </a:t>
            </a:r>
            <a:r>
              <a:rPr lang="en-ZA" sz="3600" dirty="0" smtClean="0"/>
              <a:t>Live DEMO</a:t>
            </a:r>
            <a:endParaRPr lang="en-ZA" sz="3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075" y="2229633"/>
            <a:ext cx="3505943" cy="197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0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Apple TV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 smtClean="0"/>
              <a:t>Specs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31923" y="889720"/>
            <a:ext cx="569934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 smtClean="0"/>
              <a:t>OS:		</a:t>
            </a:r>
            <a:r>
              <a:rPr lang="en-ZA" sz="1400" dirty="0" smtClean="0"/>
              <a:t>iOS* (variant)</a:t>
            </a:r>
          </a:p>
          <a:p>
            <a:endParaRPr lang="en-ZA" sz="2000" dirty="0" smtClean="0"/>
          </a:p>
          <a:p>
            <a:r>
              <a:rPr lang="en-ZA" sz="2000" dirty="0" smtClean="0"/>
              <a:t>Hardware:</a:t>
            </a:r>
            <a:r>
              <a:rPr lang="en-ZA" sz="1400" dirty="0" smtClean="0"/>
              <a:t>	</a:t>
            </a:r>
            <a:r>
              <a:rPr lang="en-ZA" sz="1400" dirty="0"/>
              <a:t>Apple single-core A5 chip</a:t>
            </a:r>
          </a:p>
          <a:p>
            <a:r>
              <a:rPr lang="en-ZA" sz="1400" dirty="0"/>
              <a:t>	</a:t>
            </a:r>
            <a:r>
              <a:rPr lang="en-ZA" sz="1400" dirty="0" smtClean="0"/>
              <a:t>	</a:t>
            </a:r>
          </a:p>
          <a:p>
            <a:r>
              <a:rPr lang="en-ZA" sz="1400" dirty="0"/>
              <a:t>	</a:t>
            </a:r>
            <a:r>
              <a:rPr lang="en-ZA" sz="1400" dirty="0" smtClean="0"/>
              <a:t>	HDMI</a:t>
            </a:r>
          </a:p>
          <a:p>
            <a:r>
              <a:rPr lang="en-ZA" sz="1400" dirty="0"/>
              <a:t>	</a:t>
            </a:r>
            <a:r>
              <a:rPr lang="en-ZA" sz="1400" dirty="0" smtClean="0"/>
              <a:t>	Bluetooth (for keyboard)</a:t>
            </a:r>
          </a:p>
          <a:p>
            <a:r>
              <a:rPr lang="en-ZA" sz="1400" dirty="0"/>
              <a:t>	</a:t>
            </a:r>
            <a:r>
              <a:rPr lang="en-ZA" sz="1400" dirty="0" smtClean="0"/>
              <a:t>	WIFI</a:t>
            </a:r>
          </a:p>
          <a:p>
            <a:r>
              <a:rPr lang="en-ZA" sz="1400" dirty="0" smtClean="0"/>
              <a:t>		Ethernet</a:t>
            </a:r>
          </a:p>
          <a:p>
            <a:r>
              <a:rPr lang="en-ZA" sz="1400" dirty="0"/>
              <a:t>	</a:t>
            </a:r>
            <a:r>
              <a:rPr lang="en-ZA" sz="1400" dirty="0" smtClean="0"/>
              <a:t>	Micro USB (for Support)</a:t>
            </a:r>
          </a:p>
          <a:p>
            <a:r>
              <a:rPr lang="en-ZA" sz="1400" dirty="0"/>
              <a:t>	</a:t>
            </a:r>
            <a:r>
              <a:rPr lang="en-ZA" sz="1400" dirty="0" smtClean="0"/>
              <a:t>	</a:t>
            </a:r>
          </a:p>
          <a:p>
            <a:r>
              <a:rPr lang="en-ZA" sz="1400" dirty="0"/>
              <a:t>	</a:t>
            </a:r>
            <a:r>
              <a:rPr lang="en-ZA" sz="1400" dirty="0" smtClean="0"/>
              <a:t>	Remote</a:t>
            </a:r>
          </a:p>
          <a:p>
            <a:r>
              <a:rPr lang="en-ZA" sz="1400" dirty="0"/>
              <a:t>	</a:t>
            </a:r>
            <a:r>
              <a:rPr lang="en-ZA" sz="1400" dirty="0" smtClean="0"/>
              <a:t>		</a:t>
            </a:r>
            <a:endParaRPr lang="en-ZA" sz="1400" dirty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 smtClean="0"/>
          </a:p>
        </p:txBody>
      </p:sp>
    </p:spTree>
    <p:extLst>
      <p:ext uri="{BB962C8B-B14F-4D97-AF65-F5344CB8AC3E}">
        <p14:creationId xmlns:p14="http://schemas.microsoft.com/office/powerpoint/2010/main" val="399787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Apple TV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 smtClean="0"/>
              <a:t>Developer Options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31923" y="889720"/>
            <a:ext cx="56993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ZA" sz="2000" dirty="0" smtClean="0"/>
          </a:p>
          <a:p>
            <a:endParaRPr lang="en-ZA" sz="2000" dirty="0"/>
          </a:p>
          <a:p>
            <a:endParaRPr lang="en-ZA" sz="2000" dirty="0" smtClean="0"/>
          </a:p>
          <a:p>
            <a:endParaRPr lang="en-ZA" sz="2000" dirty="0"/>
          </a:p>
          <a:p>
            <a:pPr algn="ctr"/>
            <a:r>
              <a:rPr lang="en-ZA" sz="3600" dirty="0" smtClean="0"/>
              <a:t>None </a:t>
            </a:r>
          </a:p>
          <a:p>
            <a:endParaRPr lang="en-ZA" sz="2000" dirty="0"/>
          </a:p>
          <a:p>
            <a:pPr algn="ctr"/>
            <a:r>
              <a:rPr lang="en-ZA" sz="2000" dirty="0" smtClean="0"/>
              <a:t>(no SDK for the general public)</a:t>
            </a:r>
            <a:endParaRPr lang="en-ZA" sz="1400" dirty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 smtClean="0"/>
          </a:p>
        </p:txBody>
      </p:sp>
    </p:spTree>
    <p:extLst>
      <p:ext uri="{BB962C8B-B14F-4D97-AF65-F5344CB8AC3E}">
        <p14:creationId xmlns:p14="http://schemas.microsoft.com/office/powerpoint/2010/main" val="238293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Amazon Fire TV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>
          <a:xfrm>
            <a:off x="288099" y="3065570"/>
            <a:ext cx="2201101" cy="1138129"/>
          </a:xfrm>
        </p:spPr>
        <p:txBody>
          <a:bodyPr>
            <a:normAutofit/>
          </a:bodyPr>
          <a:lstStyle/>
          <a:p>
            <a:endParaRPr lang="en-ZA" b="1" dirty="0" smtClean="0"/>
          </a:p>
          <a:p>
            <a:pPr algn="ctr"/>
            <a:r>
              <a:rPr lang="en-US" sz="2000" dirty="0" smtClean="0"/>
              <a:t>$ 99</a:t>
            </a:r>
            <a:endParaRPr lang="en-ZA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078" y="1262062"/>
            <a:ext cx="4684343" cy="2619375"/>
          </a:xfrm>
          <a:prstGeom prst="rect">
            <a:avLst/>
          </a:prstGeom>
        </p:spPr>
      </p:pic>
      <p:pic>
        <p:nvPicPr>
          <p:cNvPr id="6146" name="Picture 2" descr="http://library.corporate-ir.net/library/17/176/176060/mediaitems/93/a.com_logo_RGB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1" y="2393708"/>
            <a:ext cx="2514735" cy="73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32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Amazon Fire TV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31923" y="889720"/>
            <a:ext cx="56993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 smtClean="0"/>
              <a:t>Android Compatible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 smtClean="0"/>
              <a:t>Multiplayer Gaming (supports 7 Gamepads)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 smtClean="0"/>
              <a:t>Integration with Amazon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 smtClean="0"/>
              <a:t>Voice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 err="1" smtClean="0"/>
              <a:t>FreeTime</a:t>
            </a:r>
            <a:r>
              <a:rPr lang="en-ZA" sz="1600" dirty="0" smtClean="0"/>
              <a:t> (parental control)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 smtClean="0"/>
              <a:t>Second Screen Integration via </a:t>
            </a:r>
            <a:r>
              <a:rPr lang="en-ZA" sz="1600" dirty="0" smtClean="0">
                <a:hlinkClick r:id="rId3"/>
              </a:rPr>
              <a:t>DIAL</a:t>
            </a:r>
            <a:r>
              <a:rPr lang="en-ZA" sz="1600" dirty="0" smtClean="0"/>
              <a:t> </a:t>
            </a:r>
            <a:r>
              <a:rPr lang="en-ZA" sz="1400" dirty="0" smtClean="0"/>
              <a:t>(Discovery and Launch)</a:t>
            </a:r>
            <a:endParaRPr lang="en-ZA" sz="1600" dirty="0" smtClean="0"/>
          </a:p>
          <a:p>
            <a:endParaRPr lang="en-ZA" sz="2000" dirty="0"/>
          </a:p>
          <a:p>
            <a:endParaRPr lang="en-ZA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878" y="3874936"/>
            <a:ext cx="839244" cy="8392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8330" y="3898944"/>
            <a:ext cx="814192" cy="8141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8372" y="3879633"/>
            <a:ext cx="819501" cy="85281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3724" y="3874937"/>
            <a:ext cx="914400" cy="90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8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Amazon Fire TV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 smtClean="0"/>
              <a:t>Specs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31923" y="889720"/>
            <a:ext cx="56993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 smtClean="0"/>
              <a:t>OS:		</a:t>
            </a:r>
            <a:r>
              <a:rPr lang="en-ZA" sz="1400" dirty="0" err="1" smtClean="0"/>
              <a:t>FireOS</a:t>
            </a:r>
            <a:r>
              <a:rPr lang="en-ZA" sz="1400" dirty="0" smtClean="0"/>
              <a:t> 3 (Android)</a:t>
            </a:r>
          </a:p>
          <a:p>
            <a:endParaRPr lang="en-ZA" sz="2000" dirty="0" smtClean="0"/>
          </a:p>
          <a:p>
            <a:r>
              <a:rPr lang="en-ZA" sz="2000" dirty="0" smtClean="0"/>
              <a:t>Hardware:</a:t>
            </a:r>
            <a:r>
              <a:rPr lang="en-ZA" sz="1400" dirty="0" smtClean="0"/>
              <a:t>	</a:t>
            </a:r>
            <a:r>
              <a:rPr lang="en-ZA" sz="1400" dirty="0"/>
              <a:t>1.7GHz quad-core </a:t>
            </a:r>
            <a:r>
              <a:rPr lang="en-ZA" sz="1400" dirty="0" smtClean="0"/>
              <a:t>processor</a:t>
            </a:r>
          </a:p>
          <a:p>
            <a:r>
              <a:rPr lang="en-ZA" sz="1400" dirty="0"/>
              <a:t>	</a:t>
            </a:r>
            <a:r>
              <a:rPr lang="en-ZA" sz="1400" dirty="0" smtClean="0"/>
              <a:t>	2 Gig RAM</a:t>
            </a:r>
          </a:p>
          <a:p>
            <a:r>
              <a:rPr lang="en-ZA" sz="1400" dirty="0"/>
              <a:t>	</a:t>
            </a:r>
            <a:r>
              <a:rPr lang="en-ZA" sz="1400" dirty="0" smtClean="0"/>
              <a:t>	8 Gig Storage</a:t>
            </a:r>
          </a:p>
          <a:p>
            <a:r>
              <a:rPr lang="en-ZA" sz="1400" dirty="0"/>
              <a:t>	</a:t>
            </a:r>
            <a:r>
              <a:rPr lang="en-ZA" sz="1400" dirty="0" smtClean="0"/>
              <a:t>	</a:t>
            </a:r>
            <a:r>
              <a:rPr lang="en-ZA" sz="1400" dirty="0" err="1" smtClean="0"/>
              <a:t>Adreno</a:t>
            </a:r>
            <a:r>
              <a:rPr lang="en-ZA" sz="1400" dirty="0" smtClean="0"/>
              <a:t> </a:t>
            </a:r>
            <a:r>
              <a:rPr lang="en-ZA" sz="1400" dirty="0"/>
              <a:t>320 GPU	</a:t>
            </a:r>
            <a:r>
              <a:rPr lang="en-ZA" sz="1400" dirty="0" smtClean="0"/>
              <a:t>	</a:t>
            </a:r>
          </a:p>
          <a:p>
            <a:r>
              <a:rPr lang="en-ZA" sz="1400" dirty="0"/>
              <a:t>	</a:t>
            </a:r>
            <a:r>
              <a:rPr lang="en-ZA" sz="1400" dirty="0" smtClean="0"/>
              <a:t>	</a:t>
            </a:r>
          </a:p>
          <a:p>
            <a:r>
              <a:rPr lang="en-ZA" sz="1400" dirty="0"/>
              <a:t>	</a:t>
            </a:r>
            <a:r>
              <a:rPr lang="en-ZA" sz="1400" dirty="0" smtClean="0"/>
              <a:t>	HDMI</a:t>
            </a:r>
          </a:p>
          <a:p>
            <a:r>
              <a:rPr lang="en-ZA" sz="1400" dirty="0"/>
              <a:t>	</a:t>
            </a:r>
            <a:r>
              <a:rPr lang="en-ZA" sz="1400" dirty="0" smtClean="0"/>
              <a:t>	WIFI</a:t>
            </a:r>
          </a:p>
          <a:p>
            <a:r>
              <a:rPr lang="en-ZA" sz="1400" dirty="0" smtClean="0"/>
              <a:t>		Ethernet</a:t>
            </a:r>
          </a:p>
          <a:p>
            <a:r>
              <a:rPr lang="en-ZA" sz="1400" dirty="0"/>
              <a:t>	</a:t>
            </a:r>
            <a:r>
              <a:rPr lang="en-ZA" sz="1400" dirty="0" smtClean="0"/>
              <a:t>	USB</a:t>
            </a:r>
          </a:p>
          <a:p>
            <a:r>
              <a:rPr lang="en-ZA" sz="1400" dirty="0"/>
              <a:t>	</a:t>
            </a:r>
            <a:r>
              <a:rPr lang="en-ZA" sz="1400" dirty="0" smtClean="0"/>
              <a:t>	</a:t>
            </a:r>
          </a:p>
          <a:p>
            <a:r>
              <a:rPr lang="en-ZA" sz="1400" dirty="0"/>
              <a:t>	</a:t>
            </a:r>
            <a:r>
              <a:rPr lang="en-ZA" sz="1400" dirty="0" smtClean="0"/>
              <a:t>	Remote</a:t>
            </a:r>
          </a:p>
          <a:p>
            <a:r>
              <a:rPr lang="en-ZA" sz="1400" dirty="0"/>
              <a:t>	</a:t>
            </a:r>
            <a:r>
              <a:rPr lang="en-ZA" sz="1400" dirty="0" smtClean="0"/>
              <a:t>	Gamepad</a:t>
            </a:r>
          </a:p>
          <a:p>
            <a:r>
              <a:rPr lang="en-ZA" sz="1400" dirty="0"/>
              <a:t>	</a:t>
            </a:r>
            <a:r>
              <a:rPr lang="en-ZA" sz="1400" dirty="0" smtClean="0"/>
              <a:t>		</a:t>
            </a:r>
            <a:endParaRPr lang="en-ZA" sz="1400" dirty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 smtClean="0"/>
          </a:p>
        </p:txBody>
      </p:sp>
    </p:spTree>
    <p:extLst>
      <p:ext uri="{BB962C8B-B14F-4D97-AF65-F5344CB8AC3E}">
        <p14:creationId xmlns:p14="http://schemas.microsoft.com/office/powerpoint/2010/main" val="67168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5200"/>
            <a:ext cx="2286000" cy="1536700"/>
          </a:xfrm>
        </p:spPr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Amazon Fire TV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 smtClean="0"/>
              <a:t>Developer Options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06247" y="889720"/>
            <a:ext cx="602501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 smtClean="0"/>
              <a:t>Java (Eclipse, Android SDK)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 err="1" smtClean="0"/>
              <a:t>Xamarin.Android</a:t>
            </a:r>
            <a:endParaRPr lang="en-Z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 smtClean="0"/>
              <a:t>Amazon </a:t>
            </a:r>
            <a:r>
              <a:rPr lang="en-ZA" sz="1600" dirty="0" err="1" smtClean="0"/>
              <a:t>FireTV</a:t>
            </a:r>
            <a:r>
              <a:rPr lang="en-ZA" sz="1600" dirty="0" smtClean="0"/>
              <a:t> SDK </a:t>
            </a:r>
            <a:r>
              <a:rPr lang="en-ZA" sz="1600" dirty="0" err="1" smtClean="0"/>
              <a:t>Addon</a:t>
            </a:r>
            <a:endParaRPr lang="en-ZA" sz="1600" dirty="0" smtClean="0"/>
          </a:p>
          <a:p>
            <a:pPr marL="800100" lvl="3" indent="-285750">
              <a:buFont typeface="Arial" panose="020B0604020202020204" pitchFamily="34" charset="0"/>
              <a:buChar char="•"/>
            </a:pPr>
            <a:r>
              <a:rPr lang="en-ZA" sz="1600" dirty="0" smtClean="0"/>
              <a:t>Android 4.2.2 API 17</a:t>
            </a:r>
          </a:p>
          <a:p>
            <a:pPr marL="800100" lvl="3" indent="-285750">
              <a:buFont typeface="Arial" panose="020B0604020202020204" pitchFamily="34" charset="0"/>
              <a:buChar char="•"/>
            </a:pPr>
            <a:endParaRPr lang="en-ZA" sz="1600" dirty="0"/>
          </a:p>
          <a:p>
            <a:pPr marL="800100" lvl="3" indent="-285750">
              <a:buFont typeface="Arial" panose="020B0604020202020204" pitchFamily="34" charset="0"/>
              <a:buChar char="•"/>
            </a:pPr>
            <a:endParaRPr lang="en-Z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/>
              <a:t>Developers site:   </a:t>
            </a:r>
            <a:r>
              <a:rPr lang="en-ZA" sz="1600" dirty="0">
                <a:hlinkClick r:id="rId3"/>
              </a:rPr>
              <a:t>https://developer.amazon.com/public/solutions/devices/fire-tv</a:t>
            </a:r>
            <a:endParaRPr lang="en-Z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000" dirty="0" smtClean="0"/>
          </a:p>
          <a:p>
            <a:endParaRPr lang="en-ZA" sz="2000" dirty="0" smtClean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/>
          </a:p>
          <a:p>
            <a:r>
              <a:rPr lang="en-ZA" sz="2000" dirty="0" smtClean="0"/>
              <a:t>	</a:t>
            </a:r>
            <a:endParaRPr lang="en-ZA" sz="2000" dirty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 smtClean="0"/>
          </a:p>
        </p:txBody>
      </p:sp>
    </p:spTree>
    <p:extLst>
      <p:ext uri="{BB962C8B-B14F-4D97-AF65-F5344CB8AC3E}">
        <p14:creationId xmlns:p14="http://schemas.microsoft.com/office/powerpoint/2010/main" val="317489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Xamarin 3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emphanzising marketing point (image above)">
  <a:themeElements>
    <a:clrScheme name="emphanzising marketing point (image above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mphanzising marketing point (image above)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emphanzising marketing point (image above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emphanzising marketing point (image above)">
  <a:themeElements>
    <a:clrScheme name="emphanzising marketing point (image above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mphanzising marketing point (image above)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emphanzising marketing point (image above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emphanzising marketing point (image below)">
  <a:themeElements>
    <a:clrScheme name="emphanzising marketing point (image below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mphanzising marketing point (image below)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emphanzising marketing point (image below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emphanzising marketing point (image below)">
  <a:themeElements>
    <a:clrScheme name="emphanzising marketing point (image below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mphanzising marketing point (image below)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emphanzising marketing point (image below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emphanzising marketing point (icon)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emphanzising marketing point (icon)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emphanzising marketing point (icon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Image Left - Title &amp; Bullet">
  <a:themeElements>
    <a:clrScheme name="Image Left - Title &amp; Bull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mage Left - Title &amp; Bullet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Image Left - Title &amp; Bull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Image Left - Title &amp; Bullet copy">
  <a:themeElements>
    <a:clrScheme name="Image Left - Title &amp; Bullet cop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mage Left - Title &amp; Bullet copy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Image Left - Title &amp; Bullet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. Title Slide">
  <a:themeElements>
    <a:clrScheme name="1. 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. Title Slide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1.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Image Right - Text">
  <a:themeElements>
    <a:clrScheme name="Image Right - Tex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mage Right - Text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Image Right - T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2_Primary Slide Layout">
  <a:themeElements>
    <a:clrScheme name="Primary Slide Layo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imary Slide Layout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rimary Slide Layo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0.xml><?xml version="1.0" encoding="utf-8"?>
<a:theme xmlns:a="http://schemas.openxmlformats.org/drawingml/2006/main" name="Code dark">
  <a:themeElements>
    <a:clrScheme name="Code 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de dark">
      <a:majorFont>
        <a:latin typeface="Lucida Grande"/>
        <a:ea typeface="ヒラギノ角ゴ ProN W6"/>
        <a:cs typeface="ヒラギノ角ゴ ProN W6"/>
      </a:majorFont>
      <a:minorFont>
        <a:latin typeface="Consola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Code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Code light blue">
  <a:themeElements>
    <a:clrScheme name="Code light 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de light blue">
      <a:majorFont>
        <a:latin typeface="Lucida Grande"/>
        <a:ea typeface="ヒラギノ角ゴ ProN W6"/>
        <a:cs typeface="ヒラギノ角ゴ ProN W6"/>
      </a:majorFont>
      <a:minorFont>
        <a:latin typeface="Consola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Code light 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Default - Quote">
  <a:themeElements>
    <a:clrScheme name="Default - Quo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Quote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Quo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Default - title/space for graph or table (see example)">
  <a:themeElements>
    <a:clrScheme name="Default - title/space for graph or table (see example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/space for graph or table (see example)">
      <a:majorFont>
        <a:latin typeface="Lucida Grande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/space for graph or table (see example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Default - space for graph or table (see example)">
  <a:themeElements>
    <a:clrScheme name="Default - space for graph or table (see example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space for graph or table (see example)">
      <a:majorFont>
        <a:latin typeface="Lucida Grande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space for graph or table (see example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Default - 1_full_title_1">
  <a:themeElements>
    <a:clrScheme name="Default - 1_full_title_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1_full_title_1">
      <a:majorFont>
        <a:latin typeface="Lucida Grande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1_full_title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Default - full_title_1">
  <a:themeElements>
    <a:clrScheme name="Default - full_title_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full_title_1">
      <a:majorFont>
        <a:latin typeface="Lucida Grande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full_title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rimary Slide Layout">
  <a:themeElements>
    <a:clrScheme name="Primary Slide Layo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imary Slide Layout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rimary Slide Layo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MO">
  <a:themeElements>
    <a:clrScheme name="DEM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MO">
      <a:majorFont>
        <a:latin typeface="Lucida Grande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M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Primary Slide Layout">
  <a:themeElements>
    <a:clrScheme name="Primary Slide Layo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imary Slide Layout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rimary Slide Layo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emphanzising marketing point (bullets)">
  <a:themeElements>
    <a:clrScheme name="emphanzising marketing point (bullets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mphanzising marketing point (bullets)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emphanzising marketing point (bullets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graph slide (2)">
  <a:themeElements>
    <a:clrScheme name="graph slide (2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raph slide (2)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graph slide (2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graph slide (3)">
  <a:themeElements>
    <a:clrScheme name="graph slide (3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raph slide (3)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graph slide (3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graph slide (4)">
  <a:themeElements>
    <a:clrScheme name="graph slide (4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raph slide (4)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graph slide (4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2890</TotalTime>
  <Words>677</Words>
  <Application>Microsoft Office PowerPoint</Application>
  <PresentationFormat>On-screen Show (16:9)</PresentationFormat>
  <Paragraphs>383</Paragraphs>
  <Slides>31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68" baseType="lpstr">
      <vt:lpstr>Arial</vt:lpstr>
      <vt:lpstr>Calibri</vt:lpstr>
      <vt:lpstr>Consolas</vt:lpstr>
      <vt:lpstr>Gill Sans</vt:lpstr>
      <vt:lpstr>Helvetica</vt:lpstr>
      <vt:lpstr>Helvetica Light</vt:lpstr>
      <vt:lpstr>Lucida Grande</vt:lpstr>
      <vt:lpstr>Thonburi</vt:lpstr>
      <vt:lpstr>ヒラギノ角ゴ ProN W3</vt:lpstr>
      <vt:lpstr>ヒラギノ角ゴ ProN W6</vt:lpstr>
      <vt:lpstr>Xamarin 3.0</vt:lpstr>
      <vt:lpstr>Custom Design</vt:lpstr>
      <vt:lpstr>Primary Slide Layout</vt:lpstr>
      <vt:lpstr>DEMO</vt:lpstr>
      <vt:lpstr>1_Primary Slide Layout</vt:lpstr>
      <vt:lpstr>emphanzising marketing point (bullets)</vt:lpstr>
      <vt:lpstr>graph slide (2)</vt:lpstr>
      <vt:lpstr>graph slide (3)</vt:lpstr>
      <vt:lpstr>graph slide (4)</vt:lpstr>
      <vt:lpstr>emphanzising marketing point (image above)</vt:lpstr>
      <vt:lpstr>1_emphanzising marketing point (image above)</vt:lpstr>
      <vt:lpstr>emphanzising marketing point (image below)</vt:lpstr>
      <vt:lpstr>1_emphanzising marketing point (image below)</vt:lpstr>
      <vt:lpstr>emphanzising marketing point (icon)</vt:lpstr>
      <vt:lpstr>Image Left - Title &amp; Bullet</vt:lpstr>
      <vt:lpstr>Image Left - Title &amp; Bullet copy</vt:lpstr>
      <vt:lpstr>1. Title Slide</vt:lpstr>
      <vt:lpstr>Image Right - Text</vt:lpstr>
      <vt:lpstr>2_Primary Slide Layout</vt:lpstr>
      <vt:lpstr>Code dark</vt:lpstr>
      <vt:lpstr>Code light blue</vt:lpstr>
      <vt:lpstr>Default - Quote</vt:lpstr>
      <vt:lpstr>Default - title/space for graph or table (see example)</vt:lpstr>
      <vt:lpstr>Default - space for graph or table (see example)</vt:lpstr>
      <vt:lpstr>Default - 1_full_title_1</vt:lpstr>
      <vt:lpstr>Default - full_title_1</vt:lpstr>
      <vt:lpstr>Bitmap Image</vt:lpstr>
      <vt:lpstr>Second Screen - From Mobile to the Lounge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Xamarin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Montemagno</dc:creator>
  <cp:lastModifiedBy>Allan Pead</cp:lastModifiedBy>
  <cp:revision>190</cp:revision>
  <dcterms:created xsi:type="dcterms:W3CDTF">2014-05-13T04:24:49Z</dcterms:created>
  <dcterms:modified xsi:type="dcterms:W3CDTF">2014-08-25T07:36:04Z</dcterms:modified>
</cp:coreProperties>
</file>